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ubik Light"/>
      <p:regular r:id="rId23"/>
      <p:bold r:id="rId24"/>
      <p:italic r:id="rId25"/>
      <p:boldItalic r:id="rId26"/>
    </p:embeddedFont>
    <p:embeddedFont>
      <p:font typeface="Roboto Condensed"/>
      <p:regular r:id="rId27"/>
      <p:bold r:id="rId28"/>
      <p:italic r:id="rId29"/>
      <p:boldItalic r:id="rId30"/>
    </p:embeddedFont>
    <p:embeddedFont>
      <p:font typeface="Roboto Condensed Medium"/>
      <p:regular r:id="rId31"/>
      <p:bold r:id="rId32"/>
      <p:italic r:id="rId33"/>
      <p:boldItalic r:id="rId34"/>
    </p:embeddedFont>
    <p:embeddedFont>
      <p:font typeface="Rubik"/>
      <p:regular r:id="rId35"/>
      <p:bold r:id="rId36"/>
      <p:italic r:id="rId37"/>
      <p:boldItalic r:id="rId38"/>
    </p:embeddedFont>
    <p:embeddedFont>
      <p:font typeface="Barlow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bold.fntdata"/><Relationship Id="rId20" Type="http://schemas.openxmlformats.org/officeDocument/2006/relationships/slide" Target="slides/slide15.xml"/><Relationship Id="rId42" Type="http://schemas.openxmlformats.org/officeDocument/2006/relationships/font" Target="fonts/Barlow-boldItalic.fntdata"/><Relationship Id="rId41" Type="http://schemas.openxmlformats.org/officeDocument/2006/relationships/font" Target="fonts/Barlow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ubikLight-bold.fntdata"/><Relationship Id="rId23" Type="http://schemas.openxmlformats.org/officeDocument/2006/relationships/font" Target="fonts/Rubik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ubikLight-boldItalic.fntdata"/><Relationship Id="rId25" Type="http://schemas.openxmlformats.org/officeDocument/2006/relationships/font" Target="fonts/RubikLight-italic.fntdata"/><Relationship Id="rId28" Type="http://schemas.openxmlformats.org/officeDocument/2006/relationships/font" Target="fonts/RobotoCondensed-bold.fntdata"/><Relationship Id="rId27" Type="http://schemas.openxmlformats.org/officeDocument/2006/relationships/font" Target="fonts/RobotoCondense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Condensed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CondensedMedium-regular.fntdata"/><Relationship Id="rId30" Type="http://schemas.openxmlformats.org/officeDocument/2006/relationships/font" Target="fonts/RobotoCondensed-boldItalic.fntdata"/><Relationship Id="rId11" Type="http://schemas.openxmlformats.org/officeDocument/2006/relationships/slide" Target="slides/slide6.xml"/><Relationship Id="rId33" Type="http://schemas.openxmlformats.org/officeDocument/2006/relationships/font" Target="fonts/RobotoCondensedMedium-italic.fntdata"/><Relationship Id="rId10" Type="http://schemas.openxmlformats.org/officeDocument/2006/relationships/slide" Target="slides/slide5.xml"/><Relationship Id="rId32" Type="http://schemas.openxmlformats.org/officeDocument/2006/relationships/font" Target="fonts/RobotoCondensedMedium-bold.fntdata"/><Relationship Id="rId13" Type="http://schemas.openxmlformats.org/officeDocument/2006/relationships/slide" Target="slides/slide8.xml"/><Relationship Id="rId35" Type="http://schemas.openxmlformats.org/officeDocument/2006/relationships/font" Target="fonts/Rubik-regular.fntdata"/><Relationship Id="rId12" Type="http://schemas.openxmlformats.org/officeDocument/2006/relationships/slide" Target="slides/slide7.xml"/><Relationship Id="rId34" Type="http://schemas.openxmlformats.org/officeDocument/2006/relationships/font" Target="fonts/RobotoCondensedMedium-boldItalic.fntdata"/><Relationship Id="rId15" Type="http://schemas.openxmlformats.org/officeDocument/2006/relationships/slide" Target="slides/slide10.xml"/><Relationship Id="rId37" Type="http://schemas.openxmlformats.org/officeDocument/2006/relationships/font" Target="fonts/Rubik-italic.fntdata"/><Relationship Id="rId14" Type="http://schemas.openxmlformats.org/officeDocument/2006/relationships/slide" Target="slides/slide9.xml"/><Relationship Id="rId36" Type="http://schemas.openxmlformats.org/officeDocument/2006/relationships/font" Target="fonts/Rubik-bold.fntdata"/><Relationship Id="rId17" Type="http://schemas.openxmlformats.org/officeDocument/2006/relationships/slide" Target="slides/slide12.xml"/><Relationship Id="rId39" Type="http://schemas.openxmlformats.org/officeDocument/2006/relationships/font" Target="fonts/Barlow-regular.fntdata"/><Relationship Id="rId16" Type="http://schemas.openxmlformats.org/officeDocument/2006/relationships/slide" Target="slides/slide11.xml"/><Relationship Id="rId38" Type="http://schemas.openxmlformats.org/officeDocument/2006/relationships/font" Target="fonts/Rubik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2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7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g8c1df3fad7_1_61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9" name="Google Shape;4829;g8c1df3fad7_1_61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7" name="Shape 4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8" name="Google Shape;4878;g2a0023cb370_10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9" name="Google Shape;4879;g2a0023cb370_10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6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8c1df3fa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8c1df3fa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3" name="Shape 4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" name="Google Shape;4904;g86a1e365aa_0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5" name="Google Shape;4905;g86a1e365aa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0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g8c99668231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2" name="Google Shape;4922;g8c99668231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6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g8c1df3fad7_1_61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8" name="Google Shape;4938;g8c1df3fad7_1_61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4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5" name="Google Shape;4955;g8c0aa086ff_1_2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6" name="Google Shape;4956;g8c0aa086ff_1_2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4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5" name="Google Shape;4985;g8ebdaa39c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6" name="Google Shape;4986;g8ebdaa39c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9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8d82d2cba7_0_1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8d82d2cba7_0_1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7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g8afe377032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9" name="Google Shape;4559;g8afe377032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9" name="Shape 4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Google Shape;4570;g8afe377032_2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1" name="Google Shape;4571;g8afe377032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6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8afe377032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8afe377032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5" name="Shape 4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6" name="Google Shape;4606;g8afe377032_2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7" name="Google Shape;4607;g8afe377032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5" name="Shape 4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6" name="Google Shape;4646;g8afe377032_2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7" name="Google Shape;4647;g8afe377032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0" name="Shape 4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" name="Google Shape;4741;g2a0023cb37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2" name="Google Shape;4742;g2a0023cb37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8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9" name="Google Shape;4789;g2a0023cb37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0" name="Google Shape;4790;g2a0023cb37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25" y="1170550"/>
            <a:ext cx="5911500" cy="19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500"/>
              <a:buFont typeface="Roboto Condensed"/>
              <a:buNone/>
              <a:defRPr b="1" sz="60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25" y="3094100"/>
            <a:ext cx="3136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ubik Light"/>
              <a:buNone/>
              <a:defRPr sz="1800"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flipH="1" rot="10800000">
            <a:off x="4537225" y="0"/>
            <a:ext cx="6013883" cy="5218772"/>
          </a:xfrm>
          <a:custGeom>
            <a:rect b="b" l="l" r="r" t="t"/>
            <a:pathLst>
              <a:path extrusionOk="0" h="209358" w="241667">
                <a:moveTo>
                  <a:pt x="6549" y="0"/>
                </a:moveTo>
                <a:cubicBezTo>
                  <a:pt x="0" y="21620"/>
                  <a:pt x="3930" y="44324"/>
                  <a:pt x="17691" y="64407"/>
                </a:cubicBezTo>
                <a:cubicBezTo>
                  <a:pt x="23140" y="72039"/>
                  <a:pt x="30125" y="79461"/>
                  <a:pt x="39521" y="85573"/>
                </a:cubicBezTo>
                <a:cubicBezTo>
                  <a:pt x="50646" y="92559"/>
                  <a:pt x="65053" y="97152"/>
                  <a:pt x="75532" y="104784"/>
                </a:cubicBezTo>
                <a:cubicBezTo>
                  <a:pt x="97152" y="120065"/>
                  <a:pt x="97362" y="143204"/>
                  <a:pt x="109377" y="162642"/>
                </a:cubicBezTo>
                <a:cubicBezTo>
                  <a:pt x="122475" y="183599"/>
                  <a:pt x="149544" y="199316"/>
                  <a:pt x="181625" y="209358"/>
                </a:cubicBezTo>
                <a:lnTo>
                  <a:pt x="241666" y="209358"/>
                </a:lnTo>
                <a:lnTo>
                  <a:pt x="241666" y="0"/>
                </a:lnTo>
                <a:close/>
              </a:path>
            </a:pathLst>
          </a:custGeom>
          <a:solidFill>
            <a:srgbClr val="17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 rot="10800000">
            <a:off x="5496244" y="-37531"/>
            <a:ext cx="3814409" cy="5218556"/>
            <a:chOff x="3768275" y="900825"/>
            <a:chExt cx="2893650" cy="3958850"/>
          </a:xfrm>
        </p:grpSpPr>
        <p:sp>
          <p:nvSpPr>
            <p:cNvPr id="13" name="Google Shape;13;p2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5887963" y="1307939"/>
            <a:ext cx="54738" cy="54112"/>
          </a:xfrm>
          <a:custGeom>
            <a:rect b="b" l="l" r="r" t="t"/>
            <a:pathLst>
              <a:path extrusionOk="0" h="1642" w="1661">
                <a:moveTo>
                  <a:pt x="839" y="0"/>
                </a:moveTo>
                <a:cubicBezTo>
                  <a:pt x="839" y="464"/>
                  <a:pt x="447" y="821"/>
                  <a:pt x="1" y="821"/>
                </a:cubicBezTo>
                <a:cubicBezTo>
                  <a:pt x="482" y="821"/>
                  <a:pt x="839" y="1195"/>
                  <a:pt x="839" y="1642"/>
                </a:cubicBezTo>
                <a:cubicBezTo>
                  <a:pt x="839" y="1178"/>
                  <a:pt x="1214" y="821"/>
                  <a:pt x="1660" y="821"/>
                </a:cubicBezTo>
                <a:cubicBezTo>
                  <a:pt x="1196" y="821"/>
                  <a:pt x="839" y="446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2"/>
        </a:solidFill>
      </p:bgPr>
    </p:bg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1"/>
          <p:cNvSpPr txBox="1"/>
          <p:nvPr>
            <p:ph hasCustomPrompt="1" type="title"/>
          </p:nvPr>
        </p:nvSpPr>
        <p:spPr>
          <a:xfrm>
            <a:off x="713225" y="1657825"/>
            <a:ext cx="7759200" cy="141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None/>
              <a:defRPr sz="9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8" name="Google Shape;1288;p11"/>
          <p:cNvSpPr txBox="1"/>
          <p:nvPr>
            <p:ph idx="1" type="body"/>
          </p:nvPr>
        </p:nvSpPr>
        <p:spPr>
          <a:xfrm>
            <a:off x="713225" y="3152225"/>
            <a:ext cx="77592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89" name="Google Shape;1289;p11"/>
          <p:cNvSpPr/>
          <p:nvPr/>
        </p:nvSpPr>
        <p:spPr>
          <a:xfrm rot="894616">
            <a:off x="-485693" y="-1389860"/>
            <a:ext cx="2798492" cy="4799104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11"/>
          <p:cNvSpPr txBox="1"/>
          <p:nvPr>
            <p:ph idx="2" type="subTitle"/>
          </p:nvPr>
        </p:nvSpPr>
        <p:spPr>
          <a:xfrm>
            <a:off x="2291675" y="3098150"/>
            <a:ext cx="46140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91" name="Google Shape;1291;p11"/>
          <p:cNvSpPr/>
          <p:nvPr/>
        </p:nvSpPr>
        <p:spPr>
          <a:xfrm rot="-4271150">
            <a:off x="4269023" y="2421501"/>
            <a:ext cx="7623107" cy="3924368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"/>
          <p:cNvSpPr/>
          <p:nvPr/>
        </p:nvSpPr>
        <p:spPr>
          <a:xfrm flipH="1" rot="-5400000">
            <a:off x="-303363" y="-1301208"/>
            <a:ext cx="1457020" cy="3000436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5" name="Google Shape;1295;p13"/>
          <p:cNvGrpSpPr/>
          <p:nvPr/>
        </p:nvGrpSpPr>
        <p:grpSpPr>
          <a:xfrm rot="10800000">
            <a:off x="-1074768" y="-426581"/>
            <a:ext cx="4519592" cy="5218556"/>
            <a:chOff x="3768275" y="900825"/>
            <a:chExt cx="2893650" cy="3958850"/>
          </a:xfrm>
        </p:grpSpPr>
        <p:sp>
          <p:nvSpPr>
            <p:cNvPr id="1296" name="Google Shape;1296;p13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13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13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8" name="Google Shape;1398;p13"/>
          <p:cNvSpPr/>
          <p:nvPr/>
        </p:nvSpPr>
        <p:spPr>
          <a:xfrm flipH="1" rot="4915433">
            <a:off x="7375441" y="3462984"/>
            <a:ext cx="1457121" cy="2955137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9" name="Google Shape;1399;p13"/>
          <p:cNvGrpSpPr/>
          <p:nvPr/>
        </p:nvGrpSpPr>
        <p:grpSpPr>
          <a:xfrm rot="10800000">
            <a:off x="5092724" y="-6"/>
            <a:ext cx="3814409" cy="5218556"/>
            <a:chOff x="3768275" y="900825"/>
            <a:chExt cx="2893650" cy="3958850"/>
          </a:xfrm>
        </p:grpSpPr>
        <p:sp>
          <p:nvSpPr>
            <p:cNvPr id="1400" name="Google Shape;1400;p13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3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13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3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13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13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13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13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13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13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13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13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13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13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13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13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13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13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13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13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13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13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13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3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3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3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3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3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3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3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3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3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3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13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3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3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3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3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3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3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3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3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13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3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3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3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3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13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13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3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3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3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13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13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13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13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13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13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13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3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3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3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3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3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3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3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13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3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3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3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13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13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3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3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2" name="Google Shape;1502;p13"/>
          <p:cNvSpPr txBox="1"/>
          <p:nvPr>
            <p:ph type="title"/>
          </p:nvPr>
        </p:nvSpPr>
        <p:spPr>
          <a:xfrm>
            <a:off x="715600" y="539511"/>
            <a:ext cx="7759200" cy="6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03" name="Google Shape;1503;p13"/>
          <p:cNvSpPr txBox="1"/>
          <p:nvPr>
            <p:ph idx="2" type="title"/>
          </p:nvPr>
        </p:nvSpPr>
        <p:spPr>
          <a:xfrm>
            <a:off x="1582925" y="1729600"/>
            <a:ext cx="2815200" cy="5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04" name="Google Shape;1504;p13"/>
          <p:cNvSpPr txBox="1"/>
          <p:nvPr>
            <p:ph idx="1" type="subTitle"/>
          </p:nvPr>
        </p:nvSpPr>
        <p:spPr>
          <a:xfrm>
            <a:off x="1582925" y="2145275"/>
            <a:ext cx="26712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05" name="Google Shape;1505;p13"/>
          <p:cNvSpPr txBox="1"/>
          <p:nvPr>
            <p:ph hasCustomPrompt="1" idx="3" type="title"/>
          </p:nvPr>
        </p:nvSpPr>
        <p:spPr>
          <a:xfrm>
            <a:off x="777125" y="1645450"/>
            <a:ext cx="6534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6" name="Google Shape;1506;p13"/>
          <p:cNvSpPr txBox="1"/>
          <p:nvPr>
            <p:ph idx="4" type="title"/>
          </p:nvPr>
        </p:nvSpPr>
        <p:spPr>
          <a:xfrm>
            <a:off x="1582925" y="3225025"/>
            <a:ext cx="2815200" cy="5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07" name="Google Shape;1507;p13"/>
          <p:cNvSpPr txBox="1"/>
          <p:nvPr>
            <p:ph idx="5" type="subTitle"/>
          </p:nvPr>
        </p:nvSpPr>
        <p:spPr>
          <a:xfrm>
            <a:off x="1582925" y="3640700"/>
            <a:ext cx="26712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08" name="Google Shape;1508;p13"/>
          <p:cNvSpPr txBox="1"/>
          <p:nvPr>
            <p:ph hasCustomPrompt="1" idx="6" type="title"/>
          </p:nvPr>
        </p:nvSpPr>
        <p:spPr>
          <a:xfrm>
            <a:off x="777075" y="3128525"/>
            <a:ext cx="653400" cy="6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9" name="Google Shape;1509;p13"/>
          <p:cNvSpPr txBox="1"/>
          <p:nvPr>
            <p:ph idx="7" type="title"/>
          </p:nvPr>
        </p:nvSpPr>
        <p:spPr>
          <a:xfrm>
            <a:off x="5697725" y="1729600"/>
            <a:ext cx="2815200" cy="5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10" name="Google Shape;1510;p13"/>
          <p:cNvSpPr txBox="1"/>
          <p:nvPr>
            <p:ph idx="8" type="subTitle"/>
          </p:nvPr>
        </p:nvSpPr>
        <p:spPr>
          <a:xfrm>
            <a:off x="5697725" y="2145275"/>
            <a:ext cx="26712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p13"/>
          <p:cNvSpPr txBox="1"/>
          <p:nvPr>
            <p:ph hasCustomPrompt="1" idx="9" type="title"/>
          </p:nvPr>
        </p:nvSpPr>
        <p:spPr>
          <a:xfrm>
            <a:off x="4886525" y="1632975"/>
            <a:ext cx="653400" cy="6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2" name="Google Shape;1512;p13"/>
          <p:cNvSpPr txBox="1"/>
          <p:nvPr>
            <p:ph idx="13" type="title"/>
          </p:nvPr>
        </p:nvSpPr>
        <p:spPr>
          <a:xfrm>
            <a:off x="5697725" y="3225025"/>
            <a:ext cx="2815200" cy="5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13" name="Google Shape;1513;p13"/>
          <p:cNvSpPr txBox="1"/>
          <p:nvPr>
            <p:ph idx="14" type="subTitle"/>
          </p:nvPr>
        </p:nvSpPr>
        <p:spPr>
          <a:xfrm>
            <a:off x="5697725" y="3640700"/>
            <a:ext cx="2671200" cy="5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14" name="Google Shape;1514;p13"/>
          <p:cNvSpPr txBox="1"/>
          <p:nvPr>
            <p:ph hasCustomPrompt="1" idx="15" type="title"/>
          </p:nvPr>
        </p:nvSpPr>
        <p:spPr>
          <a:xfrm>
            <a:off x="4891925" y="3352850"/>
            <a:ext cx="653400" cy="6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solidFill>
          <a:schemeClr val="accent2"/>
        </a:solidFill>
      </p:bgPr>
    </p:bg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4"/>
          <p:cNvSpPr txBox="1"/>
          <p:nvPr>
            <p:ph type="title"/>
          </p:nvPr>
        </p:nvSpPr>
        <p:spPr>
          <a:xfrm>
            <a:off x="2880750" y="3213425"/>
            <a:ext cx="3462900" cy="5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17" name="Google Shape;1517;p14"/>
          <p:cNvSpPr txBox="1"/>
          <p:nvPr>
            <p:ph idx="1" type="subTitle"/>
          </p:nvPr>
        </p:nvSpPr>
        <p:spPr>
          <a:xfrm>
            <a:off x="1983150" y="1492750"/>
            <a:ext cx="5266500" cy="1534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2286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8" name="Google Shape;1518;p14"/>
          <p:cNvSpPr/>
          <p:nvPr/>
        </p:nvSpPr>
        <p:spPr>
          <a:xfrm rot="1722470">
            <a:off x="-790764" y="-1813782"/>
            <a:ext cx="3745917" cy="5700001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14"/>
          <p:cNvSpPr/>
          <p:nvPr/>
        </p:nvSpPr>
        <p:spPr>
          <a:xfrm rot="-9908942">
            <a:off x="5642181" y="1455955"/>
            <a:ext cx="4492425" cy="7015716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5"/>
          <p:cNvSpPr txBox="1"/>
          <p:nvPr>
            <p:ph type="title"/>
          </p:nvPr>
        </p:nvSpPr>
        <p:spPr>
          <a:xfrm>
            <a:off x="713225" y="539500"/>
            <a:ext cx="7759200" cy="8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22" name="Google Shape;1522;p15"/>
          <p:cNvSpPr txBox="1"/>
          <p:nvPr>
            <p:ph idx="1" type="body"/>
          </p:nvPr>
        </p:nvSpPr>
        <p:spPr>
          <a:xfrm>
            <a:off x="658925" y="3276725"/>
            <a:ext cx="2381400" cy="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3" name="Google Shape;1523;p15"/>
          <p:cNvSpPr txBox="1"/>
          <p:nvPr>
            <p:ph idx="2" type="title"/>
          </p:nvPr>
        </p:nvSpPr>
        <p:spPr>
          <a:xfrm>
            <a:off x="668363" y="2818550"/>
            <a:ext cx="23625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24" name="Google Shape;1524;p15"/>
          <p:cNvSpPr txBox="1"/>
          <p:nvPr>
            <p:ph idx="3" type="body"/>
          </p:nvPr>
        </p:nvSpPr>
        <p:spPr>
          <a:xfrm>
            <a:off x="6116675" y="3276725"/>
            <a:ext cx="2362500" cy="7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5" name="Google Shape;1525;p15"/>
          <p:cNvSpPr txBox="1"/>
          <p:nvPr>
            <p:ph idx="4" type="title"/>
          </p:nvPr>
        </p:nvSpPr>
        <p:spPr>
          <a:xfrm>
            <a:off x="6116675" y="2818550"/>
            <a:ext cx="23625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26" name="Google Shape;1526;p15"/>
          <p:cNvSpPr txBox="1"/>
          <p:nvPr>
            <p:ph idx="5" type="body"/>
          </p:nvPr>
        </p:nvSpPr>
        <p:spPr>
          <a:xfrm>
            <a:off x="3381300" y="3276724"/>
            <a:ext cx="2381400" cy="7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7" name="Google Shape;1527;p15"/>
          <p:cNvSpPr txBox="1"/>
          <p:nvPr>
            <p:ph idx="6" type="title"/>
          </p:nvPr>
        </p:nvSpPr>
        <p:spPr>
          <a:xfrm>
            <a:off x="3390738" y="2821700"/>
            <a:ext cx="23625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528" name="Google Shape;1528;p15"/>
          <p:cNvSpPr/>
          <p:nvPr/>
        </p:nvSpPr>
        <p:spPr>
          <a:xfrm flipH="1" rot="-5694194">
            <a:off x="-800139" y="-2032243"/>
            <a:ext cx="2157973" cy="4337890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9" name="Google Shape;1529;p15"/>
          <p:cNvGrpSpPr/>
          <p:nvPr/>
        </p:nvGrpSpPr>
        <p:grpSpPr>
          <a:xfrm rot="-5400000">
            <a:off x="-1780681" y="-2472606"/>
            <a:ext cx="3814409" cy="5218556"/>
            <a:chOff x="3768275" y="900825"/>
            <a:chExt cx="2893650" cy="3958850"/>
          </a:xfrm>
        </p:grpSpPr>
        <p:sp>
          <p:nvSpPr>
            <p:cNvPr id="1530" name="Google Shape;1530;p15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5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5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5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5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5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5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5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5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5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5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5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5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5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5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5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5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5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5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5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5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5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5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5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5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5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5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5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5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5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5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5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5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5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5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5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5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5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5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5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5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5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5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15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5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5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2" name="Google Shape;1632;p15"/>
          <p:cNvSpPr/>
          <p:nvPr/>
        </p:nvSpPr>
        <p:spPr>
          <a:xfrm flipH="1" rot="5400000">
            <a:off x="7168429" y="2038929"/>
            <a:ext cx="2595370" cy="6558230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3" name="Google Shape;1633;p15"/>
          <p:cNvGrpSpPr/>
          <p:nvPr/>
        </p:nvGrpSpPr>
        <p:grpSpPr>
          <a:xfrm rot="10800000">
            <a:off x="5654869" y="1397169"/>
            <a:ext cx="3814409" cy="5218556"/>
            <a:chOff x="3768275" y="900825"/>
            <a:chExt cx="2893650" cy="3958850"/>
          </a:xfrm>
        </p:grpSpPr>
        <p:sp>
          <p:nvSpPr>
            <p:cNvPr id="1634" name="Google Shape;1634;p15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5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5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5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5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5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5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15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15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5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15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15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5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5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5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5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5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15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15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5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15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5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15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15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15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15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15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15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15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5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5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15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15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5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5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5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5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5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5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5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5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5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5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5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5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5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5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5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5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5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5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5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5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5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5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5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5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5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5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5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5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5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5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5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5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5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5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5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5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5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5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5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5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5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5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5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5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5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5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5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5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5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5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5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5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5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5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5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5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5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5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5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5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5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5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5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15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15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15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"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16"/>
          <p:cNvSpPr/>
          <p:nvPr/>
        </p:nvSpPr>
        <p:spPr>
          <a:xfrm>
            <a:off x="-142875" y="4594974"/>
            <a:ext cx="3877359" cy="797045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8" name="Google Shape;1738;p16"/>
          <p:cNvGrpSpPr/>
          <p:nvPr/>
        </p:nvGrpSpPr>
        <p:grpSpPr>
          <a:xfrm flipH="1" rot="10800000">
            <a:off x="-719781" y="1987294"/>
            <a:ext cx="3814409" cy="5218556"/>
            <a:chOff x="3768275" y="900825"/>
            <a:chExt cx="2893650" cy="3958850"/>
          </a:xfrm>
        </p:grpSpPr>
        <p:sp>
          <p:nvSpPr>
            <p:cNvPr id="1739" name="Google Shape;1739;p16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16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16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16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6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6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6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6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6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6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6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6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16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16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6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6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6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6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16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16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16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6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6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6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16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6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6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6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16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16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16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6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16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6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6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6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16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16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16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6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6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6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16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16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6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6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6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6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6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16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6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6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6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16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16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6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6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6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6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6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6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6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6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6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6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6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6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16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6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16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6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16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16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16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6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16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16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6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6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16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16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6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6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6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6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6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16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16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16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6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6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6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6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16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16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6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16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16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16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16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16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16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1" name="Google Shape;1841;p16"/>
          <p:cNvSpPr/>
          <p:nvPr/>
        </p:nvSpPr>
        <p:spPr>
          <a:xfrm>
            <a:off x="6225153" y="-201150"/>
            <a:ext cx="3156750" cy="1172706"/>
          </a:xfrm>
          <a:custGeom>
            <a:rect b="b" l="l" r="r" t="t"/>
            <a:pathLst>
              <a:path extrusionOk="0" h="160151" w="275158">
                <a:moveTo>
                  <a:pt x="0" y="0"/>
                </a:moveTo>
                <a:cubicBezTo>
                  <a:pt x="22699" y="62547"/>
                  <a:pt x="76923" y="108449"/>
                  <a:pt x="142497" y="120050"/>
                </a:cubicBezTo>
                <a:lnTo>
                  <a:pt x="197982" y="129886"/>
                </a:lnTo>
                <a:cubicBezTo>
                  <a:pt x="215889" y="133165"/>
                  <a:pt x="233291" y="138966"/>
                  <a:pt x="249432" y="147036"/>
                </a:cubicBezTo>
                <a:lnTo>
                  <a:pt x="275157" y="160151"/>
                </a:lnTo>
                <a:lnTo>
                  <a:pt x="27515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42" name="Google Shape;1842;p16"/>
          <p:cNvGrpSpPr/>
          <p:nvPr/>
        </p:nvGrpSpPr>
        <p:grpSpPr>
          <a:xfrm flipH="1" rot="10800000">
            <a:off x="5775419" y="-3272681"/>
            <a:ext cx="3814409" cy="5218556"/>
            <a:chOff x="3768275" y="900825"/>
            <a:chExt cx="2893650" cy="3958850"/>
          </a:xfrm>
        </p:grpSpPr>
        <p:sp>
          <p:nvSpPr>
            <p:cNvPr id="1843" name="Google Shape;1843;p16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16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6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16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16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16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16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16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16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16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16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16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16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16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16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16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16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16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16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16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6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16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16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16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16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16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16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16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16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16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16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16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16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16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16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16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16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16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16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16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16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16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16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16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16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16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16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16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16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16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16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16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16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16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16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16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16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16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16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16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16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16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16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16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16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16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16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16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16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16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16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16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16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16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16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16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16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16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16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16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16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16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16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16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16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16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16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5" name="Google Shape;1945;p16"/>
          <p:cNvSpPr txBox="1"/>
          <p:nvPr>
            <p:ph type="title"/>
          </p:nvPr>
        </p:nvSpPr>
        <p:spPr>
          <a:xfrm>
            <a:off x="713225" y="539500"/>
            <a:ext cx="7759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46" name="Google Shape;1946;p16"/>
          <p:cNvSpPr txBox="1"/>
          <p:nvPr>
            <p:ph idx="1" type="body"/>
          </p:nvPr>
        </p:nvSpPr>
        <p:spPr>
          <a:xfrm>
            <a:off x="811325" y="2100000"/>
            <a:ext cx="2185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47" name="Google Shape;1947;p16"/>
          <p:cNvSpPr txBox="1"/>
          <p:nvPr>
            <p:ph idx="2" type="title"/>
          </p:nvPr>
        </p:nvSpPr>
        <p:spPr>
          <a:xfrm>
            <a:off x="721663" y="1645450"/>
            <a:ext cx="2362500" cy="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948" name="Google Shape;1948;p16"/>
          <p:cNvSpPr txBox="1"/>
          <p:nvPr>
            <p:ph idx="3" type="body"/>
          </p:nvPr>
        </p:nvSpPr>
        <p:spPr>
          <a:xfrm>
            <a:off x="6145325" y="2100000"/>
            <a:ext cx="2185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49" name="Google Shape;1949;p16"/>
          <p:cNvSpPr txBox="1"/>
          <p:nvPr>
            <p:ph idx="4" type="title"/>
          </p:nvPr>
        </p:nvSpPr>
        <p:spPr>
          <a:xfrm>
            <a:off x="6055663" y="1645450"/>
            <a:ext cx="2362500" cy="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950" name="Google Shape;1950;p16"/>
          <p:cNvSpPr txBox="1"/>
          <p:nvPr>
            <p:ph idx="5" type="body"/>
          </p:nvPr>
        </p:nvSpPr>
        <p:spPr>
          <a:xfrm>
            <a:off x="3478325" y="2100000"/>
            <a:ext cx="2185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1" name="Google Shape;1951;p16"/>
          <p:cNvSpPr txBox="1"/>
          <p:nvPr>
            <p:ph idx="6" type="title"/>
          </p:nvPr>
        </p:nvSpPr>
        <p:spPr>
          <a:xfrm>
            <a:off x="3388663" y="1645450"/>
            <a:ext cx="2362500" cy="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952" name="Google Shape;1952;p16"/>
          <p:cNvSpPr txBox="1"/>
          <p:nvPr>
            <p:ph idx="7" type="title"/>
          </p:nvPr>
        </p:nvSpPr>
        <p:spPr>
          <a:xfrm>
            <a:off x="721663" y="3121825"/>
            <a:ext cx="2362500" cy="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953" name="Google Shape;1953;p16"/>
          <p:cNvSpPr txBox="1"/>
          <p:nvPr>
            <p:ph idx="8" type="title"/>
          </p:nvPr>
        </p:nvSpPr>
        <p:spPr>
          <a:xfrm>
            <a:off x="6055663" y="3121825"/>
            <a:ext cx="2362500" cy="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954" name="Google Shape;1954;p16"/>
          <p:cNvSpPr txBox="1"/>
          <p:nvPr>
            <p:ph idx="9" type="title"/>
          </p:nvPr>
        </p:nvSpPr>
        <p:spPr>
          <a:xfrm>
            <a:off x="3388663" y="3121825"/>
            <a:ext cx="2362500" cy="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1955" name="Google Shape;1955;p16"/>
          <p:cNvSpPr txBox="1"/>
          <p:nvPr>
            <p:ph idx="13" type="body"/>
          </p:nvPr>
        </p:nvSpPr>
        <p:spPr>
          <a:xfrm>
            <a:off x="811325" y="3576375"/>
            <a:ext cx="2185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6" name="Google Shape;1956;p16"/>
          <p:cNvSpPr txBox="1"/>
          <p:nvPr>
            <p:ph idx="14" type="body"/>
          </p:nvPr>
        </p:nvSpPr>
        <p:spPr>
          <a:xfrm>
            <a:off x="6145325" y="3576375"/>
            <a:ext cx="2185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7" name="Google Shape;1957;p16"/>
          <p:cNvSpPr txBox="1"/>
          <p:nvPr>
            <p:ph idx="15" type="body"/>
          </p:nvPr>
        </p:nvSpPr>
        <p:spPr>
          <a:xfrm>
            <a:off x="3478350" y="3576375"/>
            <a:ext cx="2185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17"/>
          <p:cNvSpPr/>
          <p:nvPr/>
        </p:nvSpPr>
        <p:spPr>
          <a:xfrm flipH="1" rot="-5192041">
            <a:off x="-1296580" y="-2936073"/>
            <a:ext cx="3267389" cy="5678572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0" name="Google Shape;1960;p17"/>
          <p:cNvSpPr/>
          <p:nvPr/>
        </p:nvSpPr>
        <p:spPr>
          <a:xfrm flipH="1" rot="5400000">
            <a:off x="6259784" y="1733144"/>
            <a:ext cx="3101444" cy="6936418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61" name="Google Shape;1961;p17"/>
          <p:cNvGrpSpPr/>
          <p:nvPr/>
        </p:nvGrpSpPr>
        <p:grpSpPr>
          <a:xfrm rot="5400000">
            <a:off x="4922700" y="2514594"/>
            <a:ext cx="3814409" cy="5218556"/>
            <a:chOff x="3768275" y="900825"/>
            <a:chExt cx="2893650" cy="3958850"/>
          </a:xfrm>
        </p:grpSpPr>
        <p:sp>
          <p:nvSpPr>
            <p:cNvPr id="1962" name="Google Shape;1962;p17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17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17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17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17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17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17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17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17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17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17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17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17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17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17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17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17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17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17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17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17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17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17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17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17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17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17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17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7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17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17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17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17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17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17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17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17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17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17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17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17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17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17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17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17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17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17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17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17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17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17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17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17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17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17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17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17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17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17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17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7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17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17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17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17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17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17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17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17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17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17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17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17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17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4" name="Google Shape;2064;p17"/>
          <p:cNvSpPr txBox="1"/>
          <p:nvPr>
            <p:ph type="title"/>
          </p:nvPr>
        </p:nvSpPr>
        <p:spPr>
          <a:xfrm>
            <a:off x="713225" y="539500"/>
            <a:ext cx="7759200" cy="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65" name="Google Shape;2065;p17"/>
          <p:cNvSpPr txBox="1"/>
          <p:nvPr>
            <p:ph idx="1" type="subTitle"/>
          </p:nvPr>
        </p:nvSpPr>
        <p:spPr>
          <a:xfrm>
            <a:off x="734425" y="2945700"/>
            <a:ext cx="1751400" cy="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6" name="Google Shape;2066;p17"/>
          <p:cNvSpPr txBox="1"/>
          <p:nvPr>
            <p:ph idx="2" type="subTitle"/>
          </p:nvPr>
        </p:nvSpPr>
        <p:spPr>
          <a:xfrm>
            <a:off x="2705125" y="2945700"/>
            <a:ext cx="1751400" cy="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7" name="Google Shape;2067;p17"/>
          <p:cNvSpPr txBox="1"/>
          <p:nvPr>
            <p:ph idx="3" type="subTitle"/>
          </p:nvPr>
        </p:nvSpPr>
        <p:spPr>
          <a:xfrm>
            <a:off x="4675825" y="2945700"/>
            <a:ext cx="1773000" cy="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8" name="Google Shape;2068;p17"/>
          <p:cNvSpPr txBox="1"/>
          <p:nvPr>
            <p:ph idx="4" type="subTitle"/>
          </p:nvPr>
        </p:nvSpPr>
        <p:spPr>
          <a:xfrm>
            <a:off x="6668125" y="2945700"/>
            <a:ext cx="1773000" cy="7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69" name="Google Shape;2069;p17"/>
          <p:cNvSpPr txBox="1"/>
          <p:nvPr>
            <p:ph idx="5" type="title"/>
          </p:nvPr>
        </p:nvSpPr>
        <p:spPr>
          <a:xfrm>
            <a:off x="734425" y="2505875"/>
            <a:ext cx="17514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2070" name="Google Shape;2070;p17"/>
          <p:cNvSpPr txBox="1"/>
          <p:nvPr>
            <p:ph idx="6" type="title"/>
          </p:nvPr>
        </p:nvSpPr>
        <p:spPr>
          <a:xfrm>
            <a:off x="2706634" y="2505875"/>
            <a:ext cx="17514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2071" name="Google Shape;2071;p17"/>
          <p:cNvSpPr txBox="1"/>
          <p:nvPr>
            <p:ph idx="7" type="title"/>
          </p:nvPr>
        </p:nvSpPr>
        <p:spPr>
          <a:xfrm>
            <a:off x="4687834" y="2505875"/>
            <a:ext cx="17514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2072" name="Google Shape;2072;p17"/>
          <p:cNvSpPr txBox="1"/>
          <p:nvPr>
            <p:ph idx="8" type="title"/>
          </p:nvPr>
        </p:nvSpPr>
        <p:spPr>
          <a:xfrm>
            <a:off x="6678025" y="2505875"/>
            <a:ext cx="17514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grpSp>
        <p:nvGrpSpPr>
          <p:cNvPr id="2073" name="Google Shape;2073;p17"/>
          <p:cNvGrpSpPr/>
          <p:nvPr/>
        </p:nvGrpSpPr>
        <p:grpSpPr>
          <a:xfrm rot="5400000">
            <a:off x="-1246525" y="-3577506"/>
            <a:ext cx="3814409" cy="5218556"/>
            <a:chOff x="3768275" y="900825"/>
            <a:chExt cx="2893650" cy="3958850"/>
          </a:xfrm>
        </p:grpSpPr>
        <p:sp>
          <p:nvSpPr>
            <p:cNvPr id="2074" name="Google Shape;2074;p17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17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17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17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17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17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17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17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17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17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17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17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17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17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17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17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17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17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17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17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17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17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17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17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17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17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17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17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17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17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17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17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17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17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17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17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17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17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17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17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17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17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17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17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17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17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17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17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17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17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17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17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17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17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17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17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17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17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17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17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17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17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17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17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17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17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17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17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17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17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17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17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17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17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17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17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17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17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17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17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17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17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17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17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17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17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17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17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17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17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17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17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17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17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17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17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17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17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">
  <p:cSld name="CUSTOM_3"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18"/>
          <p:cNvSpPr txBox="1"/>
          <p:nvPr>
            <p:ph type="title"/>
          </p:nvPr>
        </p:nvSpPr>
        <p:spPr>
          <a:xfrm>
            <a:off x="713225" y="762825"/>
            <a:ext cx="4433100" cy="17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78" name="Google Shape;2178;p18"/>
          <p:cNvSpPr txBox="1"/>
          <p:nvPr>
            <p:ph idx="1" type="body"/>
          </p:nvPr>
        </p:nvSpPr>
        <p:spPr>
          <a:xfrm>
            <a:off x="713225" y="2159475"/>
            <a:ext cx="3810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79" name="Google Shape;2179;p18"/>
          <p:cNvSpPr/>
          <p:nvPr/>
        </p:nvSpPr>
        <p:spPr>
          <a:xfrm>
            <a:off x="4075988" y="-1001050"/>
            <a:ext cx="6358544" cy="6519784"/>
          </a:xfrm>
          <a:custGeom>
            <a:rect b="b" l="l" r="r" t="t"/>
            <a:pathLst>
              <a:path extrusionOk="0" h="208750" w="216369">
                <a:moveTo>
                  <a:pt x="49804" y="0"/>
                </a:moveTo>
                <a:cubicBezTo>
                  <a:pt x="49804" y="0"/>
                  <a:pt x="14143" y="33713"/>
                  <a:pt x="56762" y="49578"/>
                </a:cubicBezTo>
                <a:cubicBezTo>
                  <a:pt x="103070" y="66974"/>
                  <a:pt x="94372" y="108724"/>
                  <a:pt x="66765" y="108724"/>
                </a:cubicBezTo>
                <a:cubicBezTo>
                  <a:pt x="38706" y="108724"/>
                  <a:pt x="7828" y="115908"/>
                  <a:pt x="24789" y="165695"/>
                </a:cubicBezTo>
                <a:cubicBezTo>
                  <a:pt x="38706" y="207445"/>
                  <a:pt x="0" y="208750"/>
                  <a:pt x="0" y="208750"/>
                </a:cubicBezTo>
                <a:lnTo>
                  <a:pt x="216369" y="208750"/>
                </a:lnTo>
                <a:lnTo>
                  <a:pt x="216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0" name="Google Shape;2180;p18"/>
          <p:cNvSpPr/>
          <p:nvPr/>
        </p:nvSpPr>
        <p:spPr>
          <a:xfrm flipH="1">
            <a:off x="7401775" y="5174730"/>
            <a:ext cx="11765" cy="11798"/>
          </a:xfrm>
          <a:custGeom>
            <a:rect b="b" l="l" r="r" t="t"/>
            <a:pathLst>
              <a:path extrusionOk="0" h="358" w="357">
                <a:moveTo>
                  <a:pt x="179" y="1"/>
                </a:moveTo>
                <a:cubicBezTo>
                  <a:pt x="72" y="1"/>
                  <a:pt x="0" y="90"/>
                  <a:pt x="0" y="179"/>
                </a:cubicBezTo>
                <a:cubicBezTo>
                  <a:pt x="0" y="304"/>
                  <a:pt x="89" y="358"/>
                  <a:pt x="179" y="358"/>
                </a:cubicBezTo>
                <a:cubicBezTo>
                  <a:pt x="268" y="358"/>
                  <a:pt x="357" y="304"/>
                  <a:pt x="357" y="179"/>
                </a:cubicBezTo>
                <a:cubicBezTo>
                  <a:pt x="357" y="72"/>
                  <a:pt x="268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1" name="Google Shape;2181;p18"/>
          <p:cNvSpPr/>
          <p:nvPr/>
        </p:nvSpPr>
        <p:spPr>
          <a:xfrm flipH="1">
            <a:off x="7554175" y="5327130"/>
            <a:ext cx="11765" cy="11798"/>
          </a:xfrm>
          <a:custGeom>
            <a:rect b="b" l="l" r="r" t="t"/>
            <a:pathLst>
              <a:path extrusionOk="0" h="358" w="357">
                <a:moveTo>
                  <a:pt x="179" y="1"/>
                </a:moveTo>
                <a:cubicBezTo>
                  <a:pt x="72" y="1"/>
                  <a:pt x="0" y="90"/>
                  <a:pt x="0" y="179"/>
                </a:cubicBezTo>
                <a:cubicBezTo>
                  <a:pt x="0" y="304"/>
                  <a:pt x="89" y="358"/>
                  <a:pt x="179" y="358"/>
                </a:cubicBezTo>
                <a:cubicBezTo>
                  <a:pt x="268" y="358"/>
                  <a:pt x="357" y="304"/>
                  <a:pt x="357" y="179"/>
                </a:cubicBezTo>
                <a:cubicBezTo>
                  <a:pt x="357" y="72"/>
                  <a:pt x="268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bg>
      <p:bgPr>
        <a:solidFill>
          <a:schemeClr val="accent2"/>
        </a:solidFill>
      </p:bgPr>
    </p:bg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" name="Google Shape;2183;p19"/>
          <p:cNvGrpSpPr/>
          <p:nvPr/>
        </p:nvGrpSpPr>
        <p:grpSpPr>
          <a:xfrm flipH="1">
            <a:off x="5649019" y="-6"/>
            <a:ext cx="3814409" cy="5218556"/>
            <a:chOff x="3768275" y="900825"/>
            <a:chExt cx="2893650" cy="3958850"/>
          </a:xfrm>
        </p:grpSpPr>
        <p:sp>
          <p:nvSpPr>
            <p:cNvPr id="2184" name="Google Shape;2184;p19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19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19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19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19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19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19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19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19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19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19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19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19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19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19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19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19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19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19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19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19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19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19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19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19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19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19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19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19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19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19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19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19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19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19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19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19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19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19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19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19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19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19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19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19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19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19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19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19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19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19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19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19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19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19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19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19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19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19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19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19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19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19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19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19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19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19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19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19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19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19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19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19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19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19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19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19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19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19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19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19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19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19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19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19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19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19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19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19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19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19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19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19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19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19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19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19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19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19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19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19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19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6" name="Google Shape;2286;p19"/>
          <p:cNvSpPr/>
          <p:nvPr/>
        </p:nvSpPr>
        <p:spPr>
          <a:xfrm>
            <a:off x="0" y="-13100"/>
            <a:ext cx="4347668" cy="5169700"/>
          </a:xfrm>
          <a:custGeom>
            <a:rect b="b" l="l" r="r" t="t"/>
            <a:pathLst>
              <a:path extrusionOk="0" h="206788" w="147179">
                <a:moveTo>
                  <a:pt x="0" y="0"/>
                </a:moveTo>
                <a:lnTo>
                  <a:pt x="0" y="206787"/>
                </a:lnTo>
                <a:cubicBezTo>
                  <a:pt x="14483" y="197578"/>
                  <a:pt x="4856" y="179244"/>
                  <a:pt x="19423" y="170034"/>
                </a:cubicBezTo>
                <a:cubicBezTo>
                  <a:pt x="22498" y="168079"/>
                  <a:pt x="25358" y="167365"/>
                  <a:pt x="28094" y="167365"/>
                </a:cubicBezTo>
                <a:cubicBezTo>
                  <a:pt x="35489" y="167365"/>
                  <a:pt x="41981" y="172578"/>
                  <a:pt x="49371" y="172578"/>
                </a:cubicBezTo>
                <a:cubicBezTo>
                  <a:pt x="52125" y="172578"/>
                  <a:pt x="55004" y="171854"/>
                  <a:pt x="58101" y="169867"/>
                </a:cubicBezTo>
                <a:cubicBezTo>
                  <a:pt x="72668" y="160658"/>
                  <a:pt x="62957" y="142323"/>
                  <a:pt x="77524" y="133114"/>
                </a:cubicBezTo>
                <a:cubicBezTo>
                  <a:pt x="80639" y="131127"/>
                  <a:pt x="83528" y="130403"/>
                  <a:pt x="86287" y="130403"/>
                </a:cubicBezTo>
                <a:cubicBezTo>
                  <a:pt x="93691" y="130403"/>
                  <a:pt x="100158" y="135616"/>
                  <a:pt x="107540" y="135616"/>
                </a:cubicBezTo>
                <a:cubicBezTo>
                  <a:pt x="110271" y="135616"/>
                  <a:pt x="113127" y="134902"/>
                  <a:pt x="116202" y="132947"/>
                </a:cubicBezTo>
                <a:cubicBezTo>
                  <a:pt x="121476" y="129598"/>
                  <a:pt x="124072" y="124240"/>
                  <a:pt x="125327" y="117961"/>
                </a:cubicBezTo>
                <a:cubicBezTo>
                  <a:pt x="126500" y="112268"/>
                  <a:pt x="126834" y="108417"/>
                  <a:pt x="130685" y="104063"/>
                </a:cubicBezTo>
                <a:cubicBezTo>
                  <a:pt x="136964" y="97031"/>
                  <a:pt x="146341" y="97617"/>
                  <a:pt x="146592" y="97366"/>
                </a:cubicBezTo>
                <a:cubicBezTo>
                  <a:pt x="146927" y="97031"/>
                  <a:pt x="147178" y="93012"/>
                  <a:pt x="146341" y="93012"/>
                </a:cubicBezTo>
                <a:cubicBezTo>
                  <a:pt x="145778" y="93052"/>
                  <a:pt x="145171" y="93075"/>
                  <a:pt x="144531" y="93075"/>
                </a:cubicBezTo>
                <a:cubicBezTo>
                  <a:pt x="138323" y="93075"/>
                  <a:pt x="129028" y="90905"/>
                  <a:pt x="126751" y="80203"/>
                </a:cubicBezTo>
                <a:cubicBezTo>
                  <a:pt x="125495" y="74510"/>
                  <a:pt x="125160" y="68399"/>
                  <a:pt x="122062" y="63459"/>
                </a:cubicBezTo>
                <a:cubicBezTo>
                  <a:pt x="120555" y="61115"/>
                  <a:pt x="118630" y="59106"/>
                  <a:pt x="116202" y="57599"/>
                </a:cubicBezTo>
                <a:cubicBezTo>
                  <a:pt x="112848" y="55467"/>
                  <a:pt x="109432" y="54726"/>
                  <a:pt x="105938" y="54726"/>
                </a:cubicBezTo>
                <a:cubicBezTo>
                  <a:pt x="97981" y="54726"/>
                  <a:pt x="89623" y="58568"/>
                  <a:pt x="80692" y="58568"/>
                </a:cubicBezTo>
                <a:cubicBezTo>
                  <a:pt x="76608" y="58568"/>
                  <a:pt x="72404" y="57764"/>
                  <a:pt x="68064" y="55422"/>
                </a:cubicBezTo>
                <a:cubicBezTo>
                  <a:pt x="41357" y="40939"/>
                  <a:pt x="51822" y="8791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7" name="Google Shape;2287;p19"/>
          <p:cNvGrpSpPr/>
          <p:nvPr/>
        </p:nvGrpSpPr>
        <p:grpSpPr>
          <a:xfrm flipH="1" rot="10800000">
            <a:off x="1219194" y="-75056"/>
            <a:ext cx="3814409" cy="5218556"/>
            <a:chOff x="3768275" y="900825"/>
            <a:chExt cx="2893650" cy="3958850"/>
          </a:xfrm>
        </p:grpSpPr>
        <p:sp>
          <p:nvSpPr>
            <p:cNvPr id="2288" name="Google Shape;2288;p19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19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19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19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19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19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19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19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19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19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19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19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19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19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19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19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19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19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19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19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19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19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19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19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19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19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19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19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19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19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19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19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19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19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19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19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19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19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19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19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19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19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19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19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19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19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19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19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19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19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19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19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19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19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19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19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19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19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19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19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19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19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19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19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19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19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19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19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19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19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19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19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19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19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19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19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19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19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19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19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19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19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19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19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19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19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19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19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19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19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19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19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19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19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19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19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19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19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19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19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19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19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0" name="Google Shape;2390;p19"/>
          <p:cNvSpPr txBox="1"/>
          <p:nvPr>
            <p:ph type="title"/>
          </p:nvPr>
        </p:nvSpPr>
        <p:spPr>
          <a:xfrm>
            <a:off x="713225" y="1168850"/>
            <a:ext cx="4433100" cy="23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91" name="Google Shape;2391;p19"/>
          <p:cNvSpPr txBox="1"/>
          <p:nvPr>
            <p:ph idx="1" type="body"/>
          </p:nvPr>
        </p:nvSpPr>
        <p:spPr>
          <a:xfrm>
            <a:off x="4591050" y="1025425"/>
            <a:ext cx="3272100" cy="1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600">
                <a:solidFill>
                  <a:srgbClr val="FFFFFF"/>
                </a:solidFill>
              </a:defRPr>
            </a:lvl1pPr>
            <a:lvl2pPr indent="-317500" lvl="1" marL="9144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 algn="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92" name="Google Shape;2392;p19"/>
          <p:cNvSpPr txBox="1"/>
          <p:nvPr>
            <p:ph idx="2" type="subTitle"/>
          </p:nvPr>
        </p:nvSpPr>
        <p:spPr>
          <a:xfrm>
            <a:off x="4393525" y="4371825"/>
            <a:ext cx="3469200" cy="2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93" name="Google Shape;2393;p19"/>
          <p:cNvSpPr txBox="1"/>
          <p:nvPr/>
        </p:nvSpPr>
        <p:spPr>
          <a:xfrm>
            <a:off x="4359750" y="3263375"/>
            <a:ext cx="35031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CREDITS:</a:t>
            </a:r>
            <a:endParaRPr sz="12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This presentation template was created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, infographics &amp; images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2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 right">
  <p:cSld name="CUSTOM_4">
    <p:bg>
      <p:bgPr>
        <a:solidFill>
          <a:schemeClr val="accent2"/>
        </a:solidFill>
      </p:bgPr>
    </p:bg>
    <p:spTree>
      <p:nvGrpSpPr>
        <p:cNvPr id="2394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20"/>
          <p:cNvSpPr/>
          <p:nvPr/>
        </p:nvSpPr>
        <p:spPr>
          <a:xfrm>
            <a:off x="4778625" y="-1295400"/>
            <a:ext cx="4365427" cy="2194762"/>
          </a:xfrm>
          <a:custGeom>
            <a:rect b="b" l="l" r="r" t="t"/>
            <a:pathLst>
              <a:path extrusionOk="0" h="142263" w="282964">
                <a:moveTo>
                  <a:pt x="0" y="0"/>
                </a:moveTo>
                <a:cubicBezTo>
                  <a:pt x="4282" y="21411"/>
                  <a:pt x="22430" y="40035"/>
                  <a:pt x="45269" y="46356"/>
                </a:cubicBezTo>
                <a:cubicBezTo>
                  <a:pt x="57503" y="49755"/>
                  <a:pt x="71777" y="50298"/>
                  <a:pt x="80817" y="58591"/>
                </a:cubicBezTo>
                <a:cubicBezTo>
                  <a:pt x="85032" y="62465"/>
                  <a:pt x="87547" y="67631"/>
                  <a:pt x="89994" y="72661"/>
                </a:cubicBezTo>
                <a:cubicBezTo>
                  <a:pt x="93868" y="80749"/>
                  <a:pt x="97810" y="88906"/>
                  <a:pt x="101753" y="97062"/>
                </a:cubicBezTo>
                <a:cubicBezTo>
                  <a:pt x="105355" y="104471"/>
                  <a:pt x="109093" y="112084"/>
                  <a:pt x="115687" y="117454"/>
                </a:cubicBezTo>
                <a:cubicBezTo>
                  <a:pt x="124132" y="124385"/>
                  <a:pt x="135922" y="126524"/>
                  <a:pt x="147420" y="126524"/>
                </a:cubicBezTo>
                <a:cubicBezTo>
                  <a:pt x="149340" y="126524"/>
                  <a:pt x="151252" y="126465"/>
                  <a:pt x="153139" y="126358"/>
                </a:cubicBezTo>
                <a:cubicBezTo>
                  <a:pt x="176783" y="125003"/>
                  <a:pt x="200239" y="117559"/>
                  <a:pt x="223625" y="117559"/>
                </a:cubicBezTo>
                <a:cubicBezTo>
                  <a:pt x="228408" y="117559"/>
                  <a:pt x="233188" y="117870"/>
                  <a:pt x="237966" y="118609"/>
                </a:cubicBezTo>
                <a:cubicBezTo>
                  <a:pt x="255367" y="121328"/>
                  <a:pt x="271612" y="129892"/>
                  <a:pt x="282963" y="142263"/>
                </a:cubicBezTo>
                <a:lnTo>
                  <a:pt x="2829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6" name="Google Shape;2396;p20"/>
          <p:cNvSpPr/>
          <p:nvPr/>
        </p:nvSpPr>
        <p:spPr>
          <a:xfrm>
            <a:off x="-152400" y="-34275"/>
            <a:ext cx="6055233" cy="6437955"/>
          </a:xfrm>
          <a:custGeom>
            <a:rect b="b" l="l" r="r" t="t"/>
            <a:pathLst>
              <a:path extrusionOk="0" h="208483" w="182263">
                <a:moveTo>
                  <a:pt x="0" y="0"/>
                </a:moveTo>
                <a:lnTo>
                  <a:pt x="0" y="208483"/>
                </a:lnTo>
                <a:cubicBezTo>
                  <a:pt x="14077" y="181930"/>
                  <a:pt x="36459" y="168888"/>
                  <a:pt x="56574" y="168554"/>
                </a:cubicBezTo>
                <a:cubicBezTo>
                  <a:pt x="56896" y="168549"/>
                  <a:pt x="57221" y="168546"/>
                  <a:pt x="57547" y="168546"/>
                </a:cubicBezTo>
                <a:cubicBezTo>
                  <a:pt x="79523" y="168546"/>
                  <a:pt x="111155" y="180091"/>
                  <a:pt x="136218" y="180091"/>
                </a:cubicBezTo>
                <a:cubicBezTo>
                  <a:pt x="151573" y="180091"/>
                  <a:pt x="164462" y="175758"/>
                  <a:pt x="171155" y="161782"/>
                </a:cubicBezTo>
                <a:cubicBezTo>
                  <a:pt x="182263" y="138533"/>
                  <a:pt x="156011" y="118285"/>
                  <a:pt x="153442" y="95435"/>
                </a:cubicBezTo>
                <a:cubicBezTo>
                  <a:pt x="149406" y="59643"/>
                  <a:pt x="169621" y="53538"/>
                  <a:pt x="167619" y="36760"/>
                </a:cubicBezTo>
                <a:cubicBezTo>
                  <a:pt x="164017" y="6271"/>
                  <a:pt x="124755" y="6471"/>
                  <a:pt x="1196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7" name="Google Shape;2397;p20"/>
          <p:cNvSpPr txBox="1"/>
          <p:nvPr>
            <p:ph type="title"/>
          </p:nvPr>
        </p:nvSpPr>
        <p:spPr>
          <a:xfrm>
            <a:off x="5466750" y="1310125"/>
            <a:ext cx="3006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98" name="Google Shape;2398;p20"/>
          <p:cNvSpPr txBox="1"/>
          <p:nvPr>
            <p:ph idx="1" type="subTitle"/>
          </p:nvPr>
        </p:nvSpPr>
        <p:spPr>
          <a:xfrm>
            <a:off x="6002363" y="2634600"/>
            <a:ext cx="1934700" cy="3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99" name="Google Shape;2399;p20"/>
          <p:cNvSpPr txBox="1"/>
          <p:nvPr>
            <p:ph idx="2" type="subTitle"/>
          </p:nvPr>
        </p:nvSpPr>
        <p:spPr>
          <a:xfrm>
            <a:off x="6002492" y="3015600"/>
            <a:ext cx="1934700" cy="3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00" name="Google Shape;2400;p20"/>
          <p:cNvSpPr txBox="1"/>
          <p:nvPr>
            <p:ph idx="3" type="subTitle"/>
          </p:nvPr>
        </p:nvSpPr>
        <p:spPr>
          <a:xfrm>
            <a:off x="6002411" y="3396600"/>
            <a:ext cx="1934700" cy="3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01" name="Google Shape;2401;p20"/>
          <p:cNvSpPr txBox="1"/>
          <p:nvPr>
            <p:ph idx="4" type="subTitle"/>
          </p:nvPr>
        </p:nvSpPr>
        <p:spPr>
          <a:xfrm>
            <a:off x="6002299" y="3777600"/>
            <a:ext cx="1934700" cy="3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402" name="Google Shape;2402;p20"/>
          <p:cNvGrpSpPr/>
          <p:nvPr/>
        </p:nvGrpSpPr>
        <p:grpSpPr>
          <a:xfrm flipH="1">
            <a:off x="3556066" y="-37531"/>
            <a:ext cx="3814409" cy="5218556"/>
            <a:chOff x="3768275" y="900825"/>
            <a:chExt cx="2893650" cy="3958850"/>
          </a:xfrm>
        </p:grpSpPr>
        <p:sp>
          <p:nvSpPr>
            <p:cNvPr id="2403" name="Google Shape;2403;p20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20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20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20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20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20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20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20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20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20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20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20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20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20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20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20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20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20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20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20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0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0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0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0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0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0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0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0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0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0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20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20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20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20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20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20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20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20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20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20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20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20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20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20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20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20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20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20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20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20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20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20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20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20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0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20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20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20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20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20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20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0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20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20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20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20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5" name="Google Shape;2505;p20"/>
          <p:cNvGrpSpPr/>
          <p:nvPr/>
        </p:nvGrpSpPr>
        <p:grpSpPr>
          <a:xfrm flipH="1">
            <a:off x="8089966" y="-37531"/>
            <a:ext cx="3814409" cy="5218556"/>
            <a:chOff x="3768275" y="900825"/>
            <a:chExt cx="2893650" cy="3958850"/>
          </a:xfrm>
        </p:grpSpPr>
        <p:sp>
          <p:nvSpPr>
            <p:cNvPr id="2506" name="Google Shape;2506;p20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20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20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20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20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20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20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20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20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20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20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20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20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20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20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20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20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20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20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20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20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20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20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20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20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20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20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20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20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20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20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20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20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20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20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20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20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20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20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20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20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20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20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20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20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20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20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20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20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20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20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20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20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20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20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20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20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20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20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20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20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20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20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20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>
            <a:off x="736460" y="-723337"/>
            <a:ext cx="8765866" cy="6453984"/>
          </a:xfrm>
          <a:custGeom>
            <a:rect b="b" l="l" r="r" t="t"/>
            <a:pathLst>
              <a:path extrusionOk="0" h="209358" w="241667">
                <a:moveTo>
                  <a:pt x="6549" y="0"/>
                </a:moveTo>
                <a:cubicBezTo>
                  <a:pt x="0" y="21620"/>
                  <a:pt x="3930" y="44324"/>
                  <a:pt x="17691" y="64407"/>
                </a:cubicBezTo>
                <a:cubicBezTo>
                  <a:pt x="23140" y="72039"/>
                  <a:pt x="30125" y="79461"/>
                  <a:pt x="39521" y="85573"/>
                </a:cubicBezTo>
                <a:cubicBezTo>
                  <a:pt x="50646" y="92559"/>
                  <a:pt x="65053" y="97152"/>
                  <a:pt x="75532" y="104784"/>
                </a:cubicBezTo>
                <a:cubicBezTo>
                  <a:pt x="97152" y="120065"/>
                  <a:pt x="97362" y="143204"/>
                  <a:pt x="109377" y="162642"/>
                </a:cubicBezTo>
                <a:cubicBezTo>
                  <a:pt x="122475" y="183599"/>
                  <a:pt x="149544" y="199316"/>
                  <a:pt x="181625" y="209358"/>
                </a:cubicBezTo>
                <a:lnTo>
                  <a:pt x="241666" y="209358"/>
                </a:lnTo>
                <a:lnTo>
                  <a:pt x="2416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"/>
          <p:cNvSpPr txBox="1"/>
          <p:nvPr>
            <p:ph type="ctrTitle"/>
          </p:nvPr>
        </p:nvSpPr>
        <p:spPr>
          <a:xfrm>
            <a:off x="3782575" y="1153325"/>
            <a:ext cx="4294800" cy="863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9" name="Google Shape;119;p3"/>
          <p:cNvSpPr txBox="1"/>
          <p:nvPr>
            <p:ph hasCustomPrompt="1" idx="2" type="title"/>
          </p:nvPr>
        </p:nvSpPr>
        <p:spPr>
          <a:xfrm>
            <a:off x="633850" y="2479075"/>
            <a:ext cx="2892300" cy="2099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3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20" name="Google Shape;120;p3"/>
          <p:cNvSpPr txBox="1"/>
          <p:nvPr>
            <p:ph idx="1" type="subTitle"/>
          </p:nvPr>
        </p:nvSpPr>
        <p:spPr>
          <a:xfrm>
            <a:off x="6131875" y="2008025"/>
            <a:ext cx="1945500" cy="3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121" name="Google Shape;121;p3"/>
          <p:cNvGrpSpPr/>
          <p:nvPr/>
        </p:nvGrpSpPr>
        <p:grpSpPr>
          <a:xfrm>
            <a:off x="5343844" y="-37531"/>
            <a:ext cx="3814409" cy="5218556"/>
            <a:chOff x="3768275" y="900825"/>
            <a:chExt cx="2893650" cy="3958850"/>
          </a:xfrm>
        </p:grpSpPr>
        <p:sp>
          <p:nvSpPr>
            <p:cNvPr id="122" name="Google Shape;122;p3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4" name="Google Shape;224;p3"/>
          <p:cNvGrpSpPr/>
          <p:nvPr/>
        </p:nvGrpSpPr>
        <p:grpSpPr>
          <a:xfrm>
            <a:off x="1473494" y="-37518"/>
            <a:ext cx="3814409" cy="5218556"/>
            <a:chOff x="3768275" y="900825"/>
            <a:chExt cx="2893650" cy="3958850"/>
          </a:xfrm>
        </p:grpSpPr>
        <p:sp>
          <p:nvSpPr>
            <p:cNvPr id="225" name="Google Shape;225;p3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bg>
      <p:bgPr>
        <a:noFill/>
      </p:bgPr>
    </p:bg>
    <p:spTree>
      <p:nvGrpSpPr>
        <p:cNvPr id="2608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21"/>
          <p:cNvSpPr/>
          <p:nvPr/>
        </p:nvSpPr>
        <p:spPr>
          <a:xfrm flipH="1">
            <a:off x="4103522" y="-263725"/>
            <a:ext cx="5116678" cy="5853134"/>
          </a:xfrm>
          <a:custGeom>
            <a:rect b="b" l="l" r="r" t="t"/>
            <a:pathLst>
              <a:path extrusionOk="0" h="206788" w="147179">
                <a:moveTo>
                  <a:pt x="0" y="0"/>
                </a:moveTo>
                <a:lnTo>
                  <a:pt x="0" y="206787"/>
                </a:lnTo>
                <a:cubicBezTo>
                  <a:pt x="14483" y="197578"/>
                  <a:pt x="4856" y="179244"/>
                  <a:pt x="19423" y="170034"/>
                </a:cubicBezTo>
                <a:cubicBezTo>
                  <a:pt x="22498" y="168079"/>
                  <a:pt x="25358" y="167365"/>
                  <a:pt x="28094" y="167365"/>
                </a:cubicBezTo>
                <a:cubicBezTo>
                  <a:pt x="35489" y="167365"/>
                  <a:pt x="41981" y="172578"/>
                  <a:pt x="49371" y="172578"/>
                </a:cubicBezTo>
                <a:cubicBezTo>
                  <a:pt x="52125" y="172578"/>
                  <a:pt x="55004" y="171854"/>
                  <a:pt x="58101" y="169867"/>
                </a:cubicBezTo>
                <a:cubicBezTo>
                  <a:pt x="72668" y="160658"/>
                  <a:pt x="62957" y="142323"/>
                  <a:pt x="77524" y="133114"/>
                </a:cubicBezTo>
                <a:cubicBezTo>
                  <a:pt x="80639" y="131127"/>
                  <a:pt x="83528" y="130403"/>
                  <a:pt x="86287" y="130403"/>
                </a:cubicBezTo>
                <a:cubicBezTo>
                  <a:pt x="93691" y="130403"/>
                  <a:pt x="100158" y="135616"/>
                  <a:pt x="107540" y="135616"/>
                </a:cubicBezTo>
                <a:cubicBezTo>
                  <a:pt x="110271" y="135616"/>
                  <a:pt x="113127" y="134902"/>
                  <a:pt x="116202" y="132947"/>
                </a:cubicBezTo>
                <a:cubicBezTo>
                  <a:pt x="121476" y="129598"/>
                  <a:pt x="124072" y="124240"/>
                  <a:pt x="125327" y="117961"/>
                </a:cubicBezTo>
                <a:cubicBezTo>
                  <a:pt x="126500" y="112268"/>
                  <a:pt x="126834" y="108417"/>
                  <a:pt x="130685" y="104063"/>
                </a:cubicBezTo>
                <a:cubicBezTo>
                  <a:pt x="136964" y="97031"/>
                  <a:pt x="146341" y="97617"/>
                  <a:pt x="146592" y="97366"/>
                </a:cubicBezTo>
                <a:cubicBezTo>
                  <a:pt x="146927" y="97031"/>
                  <a:pt x="147178" y="93012"/>
                  <a:pt x="146341" y="93012"/>
                </a:cubicBezTo>
                <a:cubicBezTo>
                  <a:pt x="145778" y="93052"/>
                  <a:pt x="145171" y="93075"/>
                  <a:pt x="144531" y="93075"/>
                </a:cubicBezTo>
                <a:cubicBezTo>
                  <a:pt x="138323" y="93075"/>
                  <a:pt x="129028" y="90905"/>
                  <a:pt x="126751" y="80203"/>
                </a:cubicBezTo>
                <a:cubicBezTo>
                  <a:pt x="125495" y="74510"/>
                  <a:pt x="125160" y="68399"/>
                  <a:pt x="122062" y="63459"/>
                </a:cubicBezTo>
                <a:cubicBezTo>
                  <a:pt x="120555" y="61115"/>
                  <a:pt x="118630" y="59106"/>
                  <a:pt x="116202" y="57599"/>
                </a:cubicBezTo>
                <a:cubicBezTo>
                  <a:pt x="112848" y="55467"/>
                  <a:pt x="109432" y="54726"/>
                  <a:pt x="105938" y="54726"/>
                </a:cubicBezTo>
                <a:cubicBezTo>
                  <a:pt x="97981" y="54726"/>
                  <a:pt x="89623" y="58568"/>
                  <a:pt x="80692" y="58568"/>
                </a:cubicBezTo>
                <a:cubicBezTo>
                  <a:pt x="76608" y="58568"/>
                  <a:pt x="72404" y="57764"/>
                  <a:pt x="68064" y="55422"/>
                </a:cubicBezTo>
                <a:cubicBezTo>
                  <a:pt x="41357" y="40939"/>
                  <a:pt x="51822" y="879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10" name="Google Shape;2610;p21"/>
          <p:cNvGrpSpPr/>
          <p:nvPr/>
        </p:nvGrpSpPr>
        <p:grpSpPr>
          <a:xfrm>
            <a:off x="4872423" y="-187541"/>
            <a:ext cx="4347709" cy="5948172"/>
            <a:chOff x="3768275" y="900825"/>
            <a:chExt cx="2893650" cy="3958850"/>
          </a:xfrm>
        </p:grpSpPr>
        <p:sp>
          <p:nvSpPr>
            <p:cNvPr id="2611" name="Google Shape;2611;p21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21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21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21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21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21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21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21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21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21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21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21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21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21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21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21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21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21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21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21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21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21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21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21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21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21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21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21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21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21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21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21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21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21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21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21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21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21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21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21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21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21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21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21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21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21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21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21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21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21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21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21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21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21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21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21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21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21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21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21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21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21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21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21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21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21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21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21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21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21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21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21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21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21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21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21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21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21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21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21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21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1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21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21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21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21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21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21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21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21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21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1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1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1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21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21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21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21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21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21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21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21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6">
    <p:spTree>
      <p:nvGrpSpPr>
        <p:cNvPr id="2713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22"/>
          <p:cNvSpPr/>
          <p:nvPr/>
        </p:nvSpPr>
        <p:spPr>
          <a:xfrm flipH="1" rot="-5181773">
            <a:off x="-1036348" y="-1817491"/>
            <a:ext cx="1563579" cy="4075240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15" name="Google Shape;2715;p22"/>
          <p:cNvGrpSpPr/>
          <p:nvPr/>
        </p:nvGrpSpPr>
        <p:grpSpPr>
          <a:xfrm rot="10800000">
            <a:off x="-2066431" y="-2682156"/>
            <a:ext cx="3814409" cy="5218556"/>
            <a:chOff x="3768275" y="900825"/>
            <a:chExt cx="2893650" cy="3958850"/>
          </a:xfrm>
        </p:grpSpPr>
        <p:sp>
          <p:nvSpPr>
            <p:cNvPr id="2716" name="Google Shape;2716;p22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22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22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22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22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22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22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22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22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22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22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22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22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22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22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22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22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22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22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22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22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22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22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22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22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22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22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22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22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22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22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22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22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22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22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22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22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22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22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22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22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22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22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22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22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22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22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22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22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22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22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22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22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22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22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22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22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22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22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22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22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22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22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22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22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22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22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22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22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22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22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22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22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22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22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22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22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22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22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22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22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22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22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22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18" name="Google Shape;2818;p22"/>
          <p:cNvSpPr/>
          <p:nvPr/>
        </p:nvSpPr>
        <p:spPr>
          <a:xfrm flipH="1" rot="5400000">
            <a:off x="7168429" y="1858354"/>
            <a:ext cx="2595370" cy="6558230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19" name="Google Shape;2819;p22"/>
          <p:cNvGrpSpPr/>
          <p:nvPr/>
        </p:nvGrpSpPr>
        <p:grpSpPr>
          <a:xfrm rot="10800000">
            <a:off x="5654869" y="1216594"/>
            <a:ext cx="3814409" cy="5218556"/>
            <a:chOff x="3768275" y="900825"/>
            <a:chExt cx="2893650" cy="3958850"/>
          </a:xfrm>
        </p:grpSpPr>
        <p:sp>
          <p:nvSpPr>
            <p:cNvPr id="2820" name="Google Shape;2820;p22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22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22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22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22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22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22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22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22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22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22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22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22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22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22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22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22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22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22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22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22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22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22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22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22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22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22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22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22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22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22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22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22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22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22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22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22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22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22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22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22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22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22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22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22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22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22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22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22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22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22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22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22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22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22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22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22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22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22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22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22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22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22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22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22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22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22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22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22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22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22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22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22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22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22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22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22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22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22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22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22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22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22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22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22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22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22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22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22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22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22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22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22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22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22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22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22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22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22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22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22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22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2" name="Google Shape;2922;p22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Words">
  <p:cSld name="CUSTOM_6_2">
    <p:spTree>
      <p:nvGrpSpPr>
        <p:cNvPr id="2923" name="Shape 2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Google Shape;2924;p23"/>
          <p:cNvSpPr/>
          <p:nvPr/>
        </p:nvSpPr>
        <p:spPr>
          <a:xfrm flipH="1" rot="10800000">
            <a:off x="5958375" y="4203900"/>
            <a:ext cx="3508236" cy="1497205"/>
          </a:xfrm>
          <a:custGeom>
            <a:rect b="b" l="l" r="r" t="t"/>
            <a:pathLst>
              <a:path extrusionOk="0" h="71287" w="73195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5" name="Google Shape;2925;p23"/>
          <p:cNvSpPr txBox="1"/>
          <p:nvPr>
            <p:ph type="title"/>
          </p:nvPr>
        </p:nvSpPr>
        <p:spPr>
          <a:xfrm>
            <a:off x="5862250" y="2977900"/>
            <a:ext cx="26103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26" name="Google Shape;2926;p23"/>
          <p:cNvSpPr/>
          <p:nvPr/>
        </p:nvSpPr>
        <p:spPr>
          <a:xfrm rot="-386288">
            <a:off x="-1418659" y="-412527"/>
            <a:ext cx="3572221" cy="6387471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7" name="Google Shape;2927;p23"/>
          <p:cNvGrpSpPr/>
          <p:nvPr/>
        </p:nvGrpSpPr>
        <p:grpSpPr>
          <a:xfrm rot="5400000">
            <a:off x="5119481" y="3181519"/>
            <a:ext cx="3814409" cy="5218556"/>
            <a:chOff x="3768275" y="900825"/>
            <a:chExt cx="2893650" cy="3958850"/>
          </a:xfrm>
        </p:grpSpPr>
        <p:sp>
          <p:nvSpPr>
            <p:cNvPr id="2928" name="Google Shape;2928;p23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23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23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23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23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23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23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23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23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23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23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23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23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23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23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23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23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23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23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23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23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23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23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23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23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23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23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23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23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23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23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23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23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23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23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23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23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23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23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p23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p23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23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23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23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23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23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23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23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23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23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23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23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23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23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23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23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23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23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23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23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23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23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23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23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23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23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23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23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23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23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p23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23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23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23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23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23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23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23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23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23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23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23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23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23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23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23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23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23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23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23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23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23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23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23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23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23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23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23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23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23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23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23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0" name="Google Shape;3030;p23"/>
          <p:cNvGrpSpPr/>
          <p:nvPr/>
        </p:nvGrpSpPr>
        <p:grpSpPr>
          <a:xfrm rot="10298032">
            <a:off x="-1759778" y="114558"/>
            <a:ext cx="3814490" cy="5218667"/>
            <a:chOff x="3768275" y="900825"/>
            <a:chExt cx="2893650" cy="3958850"/>
          </a:xfrm>
        </p:grpSpPr>
        <p:sp>
          <p:nvSpPr>
            <p:cNvPr id="3031" name="Google Shape;3031;p23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23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23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23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23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23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23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23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23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23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23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23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23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23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23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23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23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23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23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23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23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23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23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23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23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23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23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23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23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23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23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23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23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23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23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23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23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23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23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23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23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23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23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23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23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p23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6_1">
    <p:spTree>
      <p:nvGrpSpPr>
        <p:cNvPr id="3133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24"/>
          <p:cNvSpPr/>
          <p:nvPr/>
        </p:nvSpPr>
        <p:spPr>
          <a:xfrm flipH="1" rot="-5181773">
            <a:off x="-1036348" y="-1817491"/>
            <a:ext cx="1563579" cy="4075240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35" name="Google Shape;3135;p24"/>
          <p:cNvGrpSpPr/>
          <p:nvPr/>
        </p:nvGrpSpPr>
        <p:grpSpPr>
          <a:xfrm rot="10800000">
            <a:off x="-2066431" y="-2682156"/>
            <a:ext cx="3814409" cy="5218556"/>
            <a:chOff x="3768275" y="900825"/>
            <a:chExt cx="2893650" cy="3958850"/>
          </a:xfrm>
        </p:grpSpPr>
        <p:sp>
          <p:nvSpPr>
            <p:cNvPr id="3136" name="Google Shape;3136;p24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24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24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24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24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24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24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24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24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24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24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24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24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24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24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24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24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24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24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24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24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24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24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24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24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p24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p24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p24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9" name="Google Shape;3199;p24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8" name="Google Shape;3238;p24"/>
          <p:cNvSpPr/>
          <p:nvPr/>
        </p:nvSpPr>
        <p:spPr>
          <a:xfrm flipH="1" rot="5400000">
            <a:off x="7168429" y="1858354"/>
            <a:ext cx="2595370" cy="6558230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39" name="Google Shape;3239;p24"/>
          <p:cNvGrpSpPr/>
          <p:nvPr/>
        </p:nvGrpSpPr>
        <p:grpSpPr>
          <a:xfrm rot="10800000">
            <a:off x="5654869" y="1216594"/>
            <a:ext cx="3814409" cy="5218556"/>
            <a:chOff x="3768275" y="900825"/>
            <a:chExt cx="2893650" cy="3958850"/>
          </a:xfrm>
        </p:grpSpPr>
        <p:sp>
          <p:nvSpPr>
            <p:cNvPr id="3240" name="Google Shape;3240;p24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24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24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24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24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24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24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p24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1" name="Google Shape;3251;p24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p24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p24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p24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p24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6" name="Google Shape;3256;p24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7" name="Google Shape;3257;p24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p24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p24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24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24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24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24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24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24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24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24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24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24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24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24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24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24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24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24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24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24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24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24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24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24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24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24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24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24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24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24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24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24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24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24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24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24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24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24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24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24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24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24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24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p24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24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24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24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p24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24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24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p24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24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24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24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24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24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24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p24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6" name="Google Shape;3316;p24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p24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24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24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24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24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24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24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24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24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24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24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24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24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24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24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24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24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24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24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24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24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24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24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24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1" name="Google Shape;3341;p24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42" name="Google Shape;3342;p24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43" name="Google Shape;3343;p24"/>
          <p:cNvSpPr txBox="1"/>
          <p:nvPr>
            <p:ph idx="1" type="body"/>
          </p:nvPr>
        </p:nvSpPr>
        <p:spPr>
          <a:xfrm>
            <a:off x="713225" y="1595775"/>
            <a:ext cx="3704700" cy="29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44" name="Google Shape;3344;p24"/>
          <p:cNvSpPr txBox="1"/>
          <p:nvPr>
            <p:ph idx="2" type="body"/>
          </p:nvPr>
        </p:nvSpPr>
        <p:spPr>
          <a:xfrm>
            <a:off x="4294625" y="2178350"/>
            <a:ext cx="3695700" cy="16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">
    <p:spTree>
      <p:nvGrpSpPr>
        <p:cNvPr id="3345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Google Shape;3346;p25"/>
          <p:cNvSpPr/>
          <p:nvPr/>
        </p:nvSpPr>
        <p:spPr>
          <a:xfrm flipH="1" rot="10800000">
            <a:off x="4537225" y="0"/>
            <a:ext cx="6013883" cy="5218772"/>
          </a:xfrm>
          <a:custGeom>
            <a:rect b="b" l="l" r="r" t="t"/>
            <a:pathLst>
              <a:path extrusionOk="0" h="209358" w="241667">
                <a:moveTo>
                  <a:pt x="6549" y="0"/>
                </a:moveTo>
                <a:cubicBezTo>
                  <a:pt x="0" y="21620"/>
                  <a:pt x="3930" y="44324"/>
                  <a:pt x="17691" y="64407"/>
                </a:cubicBezTo>
                <a:cubicBezTo>
                  <a:pt x="23140" y="72039"/>
                  <a:pt x="30125" y="79461"/>
                  <a:pt x="39521" y="85573"/>
                </a:cubicBezTo>
                <a:cubicBezTo>
                  <a:pt x="50646" y="92559"/>
                  <a:pt x="65053" y="97152"/>
                  <a:pt x="75532" y="104784"/>
                </a:cubicBezTo>
                <a:cubicBezTo>
                  <a:pt x="97152" y="120065"/>
                  <a:pt x="97362" y="143204"/>
                  <a:pt x="109377" y="162642"/>
                </a:cubicBezTo>
                <a:cubicBezTo>
                  <a:pt x="122475" y="183599"/>
                  <a:pt x="149544" y="199316"/>
                  <a:pt x="181625" y="209358"/>
                </a:cubicBezTo>
                <a:lnTo>
                  <a:pt x="241666" y="209358"/>
                </a:lnTo>
                <a:lnTo>
                  <a:pt x="241666" y="0"/>
                </a:lnTo>
                <a:close/>
              </a:path>
            </a:pathLst>
          </a:custGeom>
          <a:solidFill>
            <a:srgbClr val="17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47" name="Google Shape;3347;p25"/>
          <p:cNvGrpSpPr/>
          <p:nvPr/>
        </p:nvGrpSpPr>
        <p:grpSpPr>
          <a:xfrm flipH="1" rot="10800000">
            <a:off x="5496244" y="-37531"/>
            <a:ext cx="3814409" cy="5218556"/>
            <a:chOff x="3768275" y="900825"/>
            <a:chExt cx="2893650" cy="3958850"/>
          </a:xfrm>
        </p:grpSpPr>
        <p:sp>
          <p:nvSpPr>
            <p:cNvPr id="3348" name="Google Shape;3348;p25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25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25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25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25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25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25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25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25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25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25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25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25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25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25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25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p25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p25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8">
    <p:spTree>
      <p:nvGrpSpPr>
        <p:cNvPr id="3450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p26"/>
          <p:cNvSpPr/>
          <p:nvPr/>
        </p:nvSpPr>
        <p:spPr>
          <a:xfrm rot="-5400000">
            <a:off x="581441" y="313623"/>
            <a:ext cx="3572485" cy="6387418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2" name="Google Shape;3452;p26"/>
          <p:cNvSpPr/>
          <p:nvPr/>
        </p:nvSpPr>
        <p:spPr>
          <a:xfrm rot="5400000">
            <a:off x="7452552" y="-941445"/>
            <a:ext cx="1401728" cy="2637918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53" name="Google Shape;3453;p26"/>
          <p:cNvGrpSpPr/>
          <p:nvPr/>
        </p:nvGrpSpPr>
        <p:grpSpPr>
          <a:xfrm flipH="1" rot="-5400000">
            <a:off x="6872477" y="-3896161"/>
            <a:ext cx="4165988" cy="5783088"/>
            <a:chOff x="3768275" y="900825"/>
            <a:chExt cx="2893650" cy="3958850"/>
          </a:xfrm>
        </p:grpSpPr>
        <p:sp>
          <p:nvSpPr>
            <p:cNvPr id="3454" name="Google Shape;3454;p26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26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26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26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26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26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26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26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26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26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26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26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26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26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26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26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26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26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26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26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26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p26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26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p26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p26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p26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0" name="Google Shape;3500;p26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1" name="Google Shape;3501;p26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26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26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26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26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26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26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26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26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26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1" name="Google Shape;3511;p26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2" name="Google Shape;3512;p26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26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26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26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26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26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26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26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26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26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p26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p26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p26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5" name="Google Shape;3525;p26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6" name="Google Shape;3526;p26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7" name="Google Shape;3527;p26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26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26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26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26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26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26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26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26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26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26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8" name="Google Shape;3538;p26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9" name="Google Shape;3539;p26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0" name="Google Shape;3540;p26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1" name="Google Shape;3541;p26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2" name="Google Shape;3542;p26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3" name="Google Shape;3543;p26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4" name="Google Shape;3544;p26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p26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6" name="Google Shape;3546;p26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7" name="Google Shape;3547;p26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p26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9" name="Google Shape;3549;p26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p26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p26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2" name="Google Shape;3552;p26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3" name="Google Shape;3553;p26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p26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5" name="Google Shape;3555;p26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56" name="Google Shape;3556;p26"/>
          <p:cNvGrpSpPr/>
          <p:nvPr/>
        </p:nvGrpSpPr>
        <p:grpSpPr>
          <a:xfrm flipH="1" rot="-5400000">
            <a:off x="719327" y="945114"/>
            <a:ext cx="4165988" cy="5783088"/>
            <a:chOff x="3768275" y="900825"/>
            <a:chExt cx="2893650" cy="3958850"/>
          </a:xfrm>
        </p:grpSpPr>
        <p:sp>
          <p:nvSpPr>
            <p:cNvPr id="3557" name="Google Shape;3557;p26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p26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p26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0" name="Google Shape;3560;p26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1" name="Google Shape;3561;p26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26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26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26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26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26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26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26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26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26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26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2" name="Google Shape;3572;p26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3" name="Google Shape;3573;p26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4" name="Google Shape;3574;p26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p26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26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p26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p26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26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p26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p26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26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p26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p26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p26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p26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p26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p26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9" name="Google Shape;3589;p26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0" name="Google Shape;3590;p26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p26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p26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26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4" name="Google Shape;3594;p26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5" name="Google Shape;3595;p26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6" name="Google Shape;3596;p26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7" name="Google Shape;3597;p26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8" name="Google Shape;3598;p26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9" name="Google Shape;3599;p26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0" name="Google Shape;3600;p26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1" name="Google Shape;3601;p26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2" name="Google Shape;3602;p26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3" name="Google Shape;3603;p26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4" name="Google Shape;3604;p26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p26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p26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p26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8" name="Google Shape;3608;p26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9" name="Google Shape;3609;p26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p26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p26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p26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p26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p26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p26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6" name="Google Shape;3616;p26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7" name="Google Shape;3617;p26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p26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p26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p26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p26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p26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p26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4" name="Google Shape;3624;p26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26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26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26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26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26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26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26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26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26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p26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p26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p26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p26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p26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26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26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26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26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26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26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26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p26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p26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p26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9" name="Google Shape;3649;p26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0" name="Google Shape;3650;p26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p26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2" name="Google Shape;3652;p26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3" name="Google Shape;3653;p26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p26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p26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26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26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26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9">
    <p:bg>
      <p:bgPr>
        <a:solidFill>
          <a:schemeClr val="accent2"/>
        </a:solidFill>
      </p:bgPr>
    </p:bg>
    <p:spTree>
      <p:nvGrpSpPr>
        <p:cNvPr id="3659" name="Shape 3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0" name="Google Shape;3660;p27"/>
          <p:cNvGrpSpPr/>
          <p:nvPr/>
        </p:nvGrpSpPr>
        <p:grpSpPr>
          <a:xfrm>
            <a:off x="4119194" y="-76206"/>
            <a:ext cx="3814409" cy="5218556"/>
            <a:chOff x="3768275" y="900825"/>
            <a:chExt cx="2893650" cy="3958850"/>
          </a:xfrm>
        </p:grpSpPr>
        <p:sp>
          <p:nvSpPr>
            <p:cNvPr id="3661" name="Google Shape;3661;p27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2" name="Google Shape;3662;p27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3" name="Google Shape;3663;p27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p27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p27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p27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p27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8" name="Google Shape;3668;p27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9" name="Google Shape;3669;p27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0" name="Google Shape;3670;p27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p27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p27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p27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p27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27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p27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p27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27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27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27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27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27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27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p27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p27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p27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p27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8" name="Google Shape;3688;p27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9" name="Google Shape;3689;p27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0" name="Google Shape;3690;p27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1" name="Google Shape;3691;p27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2" name="Google Shape;3692;p27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27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27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27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27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27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27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9" name="Google Shape;3699;p27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0" name="Google Shape;3700;p27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1" name="Google Shape;3701;p27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2" name="Google Shape;3702;p27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3" name="Google Shape;3703;p27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4" name="Google Shape;3704;p27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5" name="Google Shape;3705;p27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6" name="Google Shape;3706;p27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7" name="Google Shape;3707;p27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27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27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27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27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27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27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27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27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27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27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p27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p27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p27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p27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2" name="Google Shape;3722;p27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3" name="Google Shape;3723;p27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p27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p27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p27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p27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p27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9" name="Google Shape;3729;p27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0" name="Google Shape;3730;p27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1" name="Google Shape;3731;p27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2" name="Google Shape;3732;p27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3" name="Google Shape;3733;p27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4" name="Google Shape;3734;p27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5" name="Google Shape;3735;p27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6" name="Google Shape;3736;p27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7" name="Google Shape;3737;p27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p27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9" name="Google Shape;3739;p27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0" name="Google Shape;3740;p27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p27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2" name="Google Shape;3742;p27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3" name="Google Shape;3743;p27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4" name="Google Shape;3744;p27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p27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6" name="Google Shape;3746;p27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p27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p27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27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p27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p27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27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p27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p27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27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p27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p27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27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27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27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p27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2" name="Google Shape;3762;p27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63" name="Google Shape;3763;p27"/>
          <p:cNvGrpSpPr/>
          <p:nvPr/>
        </p:nvGrpSpPr>
        <p:grpSpPr>
          <a:xfrm>
            <a:off x="-6" y="-76206"/>
            <a:ext cx="3814409" cy="5218556"/>
            <a:chOff x="3768275" y="900825"/>
            <a:chExt cx="2893650" cy="3958850"/>
          </a:xfrm>
        </p:grpSpPr>
        <p:sp>
          <p:nvSpPr>
            <p:cNvPr id="3764" name="Google Shape;3764;p27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27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27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27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27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27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27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27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27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27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27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27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27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27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27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27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27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27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27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27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27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27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27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27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27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27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27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27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27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27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4" name="Google Shape;3794;p27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5" name="Google Shape;3795;p27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6" name="Google Shape;3796;p27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7" name="Google Shape;3797;p27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8" name="Google Shape;3798;p27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9" name="Google Shape;3799;p27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0" name="Google Shape;3800;p27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1" name="Google Shape;3801;p27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2" name="Google Shape;3802;p27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3" name="Google Shape;3803;p27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4" name="Google Shape;3804;p27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5" name="Google Shape;3805;p27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6" name="Google Shape;3806;p27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7" name="Google Shape;3807;p27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8" name="Google Shape;3808;p27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9" name="Google Shape;3809;p27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0" name="Google Shape;3810;p27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1" name="Google Shape;3811;p27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2" name="Google Shape;3812;p27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3" name="Google Shape;3813;p27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4" name="Google Shape;3814;p27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5" name="Google Shape;3815;p27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6" name="Google Shape;3816;p27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7" name="Google Shape;3817;p27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8" name="Google Shape;3818;p27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9" name="Google Shape;3819;p27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0" name="Google Shape;3820;p27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1" name="Google Shape;3821;p27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2" name="Google Shape;3822;p27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3" name="Google Shape;3823;p27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4" name="Google Shape;3824;p27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5" name="Google Shape;3825;p27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6" name="Google Shape;3826;p27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7" name="Google Shape;3827;p27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8" name="Google Shape;3828;p27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9" name="Google Shape;3829;p27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0" name="Google Shape;3830;p27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1" name="Google Shape;3831;p27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p27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3" name="Google Shape;3833;p27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4" name="Google Shape;3834;p27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5" name="Google Shape;3835;p27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6" name="Google Shape;3836;p27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7" name="Google Shape;3837;p27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8" name="Google Shape;3838;p27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9" name="Google Shape;3839;p27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0" name="Google Shape;3840;p27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1" name="Google Shape;3841;p27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2" name="Google Shape;3842;p27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3" name="Google Shape;3843;p27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4" name="Google Shape;3844;p27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5" name="Google Shape;3845;p27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6" name="Google Shape;3846;p27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7" name="Google Shape;3847;p27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8" name="Google Shape;3848;p27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9" name="Google Shape;3849;p27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0" name="Google Shape;3850;p27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1" name="Google Shape;3851;p27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2" name="Google Shape;3852;p27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3" name="Google Shape;3853;p27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4" name="Google Shape;3854;p27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5" name="Google Shape;3855;p27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6" name="Google Shape;3856;p27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7" name="Google Shape;3857;p27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8" name="Google Shape;3858;p27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9" name="Google Shape;3859;p27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0" name="Google Shape;3860;p27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1" name="Google Shape;3861;p27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2" name="Google Shape;3862;p27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3" name="Google Shape;3863;p27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4" name="Google Shape;3864;p27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5" name="Google Shape;3865;p27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66" name="Google Shape;3866;p27"/>
          <p:cNvSpPr/>
          <p:nvPr/>
        </p:nvSpPr>
        <p:spPr>
          <a:xfrm rot="1722470">
            <a:off x="-790764" y="-1813782"/>
            <a:ext cx="3745917" cy="5700001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7" name="Google Shape;3867;p27"/>
          <p:cNvSpPr/>
          <p:nvPr/>
        </p:nvSpPr>
        <p:spPr>
          <a:xfrm rot="-9908942">
            <a:off x="5642181" y="1455955"/>
            <a:ext cx="4492425" cy="7015716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5">
  <p:cSld name="CUSTOM_10">
    <p:spTree>
      <p:nvGrpSpPr>
        <p:cNvPr id="3868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" name="Google Shape;3869;p28"/>
          <p:cNvSpPr/>
          <p:nvPr/>
        </p:nvSpPr>
        <p:spPr>
          <a:xfrm>
            <a:off x="-533400" y="4425352"/>
            <a:ext cx="6284753" cy="1081009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70" name="Google Shape;3870;p28"/>
          <p:cNvGrpSpPr/>
          <p:nvPr/>
        </p:nvGrpSpPr>
        <p:grpSpPr>
          <a:xfrm flipH="1" rot="-5400000">
            <a:off x="575619" y="1377694"/>
            <a:ext cx="3814409" cy="5218556"/>
            <a:chOff x="3768275" y="900825"/>
            <a:chExt cx="2893650" cy="3958850"/>
          </a:xfrm>
        </p:grpSpPr>
        <p:sp>
          <p:nvSpPr>
            <p:cNvPr id="3871" name="Google Shape;3871;p28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2" name="Google Shape;3872;p28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3" name="Google Shape;3873;p28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4" name="Google Shape;3874;p28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5" name="Google Shape;3875;p28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6" name="Google Shape;3876;p28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7" name="Google Shape;3877;p28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8" name="Google Shape;3878;p28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9" name="Google Shape;3879;p28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0" name="Google Shape;3880;p28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1" name="Google Shape;3881;p28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2" name="Google Shape;3882;p28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p28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p28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5" name="Google Shape;3885;p28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6" name="Google Shape;3886;p28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p28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p28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9" name="Google Shape;3889;p28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p28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28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p28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3" name="Google Shape;3893;p28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4" name="Google Shape;3894;p28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5" name="Google Shape;3895;p28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6" name="Google Shape;3896;p28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p28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p28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9" name="Google Shape;3899;p28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28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28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28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28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28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28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28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28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28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28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28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28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28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28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4" name="Google Shape;3914;p28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p28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28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28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28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p28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28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28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28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28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28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28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28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p28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p28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p28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p28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p28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p28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3" name="Google Shape;3933;p28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4" name="Google Shape;3934;p28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28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28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28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28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28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p28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p28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28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28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28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28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28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28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28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28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28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28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28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28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28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28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28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28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28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28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28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28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2" name="Google Shape;3962;p28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28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28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28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28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28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28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28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28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28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28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73" name="Google Shape;3973;p28"/>
          <p:cNvSpPr/>
          <p:nvPr/>
        </p:nvSpPr>
        <p:spPr>
          <a:xfrm>
            <a:off x="5751348" y="0"/>
            <a:ext cx="4967290" cy="1845340"/>
          </a:xfrm>
          <a:custGeom>
            <a:rect b="b" l="l" r="r" t="t"/>
            <a:pathLst>
              <a:path extrusionOk="0" h="160151" w="275158">
                <a:moveTo>
                  <a:pt x="0" y="0"/>
                </a:moveTo>
                <a:cubicBezTo>
                  <a:pt x="22699" y="62547"/>
                  <a:pt x="76923" y="108449"/>
                  <a:pt x="142497" y="120050"/>
                </a:cubicBezTo>
                <a:lnTo>
                  <a:pt x="197982" y="129886"/>
                </a:lnTo>
                <a:cubicBezTo>
                  <a:pt x="215889" y="133165"/>
                  <a:pt x="233291" y="138966"/>
                  <a:pt x="249432" y="147036"/>
                </a:cubicBezTo>
                <a:lnTo>
                  <a:pt x="275157" y="160151"/>
                </a:lnTo>
                <a:lnTo>
                  <a:pt x="27515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74" name="Google Shape;3974;p28"/>
          <p:cNvGrpSpPr/>
          <p:nvPr/>
        </p:nvGrpSpPr>
        <p:grpSpPr>
          <a:xfrm flipH="1" rot="5400000">
            <a:off x="5098964" y="-1843487"/>
            <a:ext cx="3672910" cy="4874532"/>
            <a:chOff x="3768275" y="900825"/>
            <a:chExt cx="2893650" cy="3958850"/>
          </a:xfrm>
        </p:grpSpPr>
        <p:sp>
          <p:nvSpPr>
            <p:cNvPr id="3975" name="Google Shape;3975;p28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28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28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28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28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p28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p28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p28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p28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p28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5" name="Google Shape;3985;p28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6" name="Google Shape;3986;p28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7" name="Google Shape;3987;p28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8" name="Google Shape;3988;p28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9" name="Google Shape;3989;p28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0" name="Google Shape;3990;p28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1" name="Google Shape;3991;p28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p28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p28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p28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p28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p28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p28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p28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9" name="Google Shape;3999;p28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p28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p28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28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28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28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28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28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28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28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28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28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28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p28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p28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p28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5" name="Google Shape;4015;p28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6" name="Google Shape;4016;p28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7" name="Google Shape;4017;p28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8" name="Google Shape;4018;p28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p28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0" name="Google Shape;4020;p28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1" name="Google Shape;4021;p28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2" name="Google Shape;4022;p28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3" name="Google Shape;4023;p28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Google Shape;4024;p28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Google Shape;4025;p28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Google Shape;4026;p28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7" name="Google Shape;4027;p28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Google Shape;4028;p28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9" name="Google Shape;4029;p28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0" name="Google Shape;4030;p28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p28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p28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28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4" name="Google Shape;4034;p28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Google Shape;4035;p28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p28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p28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8" name="Google Shape;4038;p28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9" name="Google Shape;4039;p28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p28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p28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p28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3" name="Google Shape;4043;p28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4" name="Google Shape;4044;p28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Google Shape;4045;p28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Google Shape;4046;p28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p28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p28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p28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p28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p28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28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28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28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28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28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28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28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28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28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28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2" name="Google Shape;4062;p28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3" name="Google Shape;4063;p28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4" name="Google Shape;4064;p28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5" name="Google Shape;4065;p28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6" name="Google Shape;4066;p28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7" name="Google Shape;4067;p28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8" name="Google Shape;4068;p28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9" name="Google Shape;4069;p28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0" name="Google Shape;4070;p28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1" name="Google Shape;4071;p28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2" name="Google Shape;4072;p28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Google Shape;4073;p28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0_1">
    <p:spTree>
      <p:nvGrpSpPr>
        <p:cNvPr id="4077" name="Shape 4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8" name="Google Shape;4078;p29"/>
          <p:cNvSpPr/>
          <p:nvPr/>
        </p:nvSpPr>
        <p:spPr>
          <a:xfrm>
            <a:off x="-533400" y="4220048"/>
            <a:ext cx="6284753" cy="1286297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79" name="Google Shape;4079;p29"/>
          <p:cNvGrpSpPr/>
          <p:nvPr/>
        </p:nvGrpSpPr>
        <p:grpSpPr>
          <a:xfrm flipH="1" rot="-5400000">
            <a:off x="575619" y="1377694"/>
            <a:ext cx="3814409" cy="5218556"/>
            <a:chOff x="3768275" y="900825"/>
            <a:chExt cx="2893650" cy="3958850"/>
          </a:xfrm>
        </p:grpSpPr>
        <p:sp>
          <p:nvSpPr>
            <p:cNvPr id="4080" name="Google Shape;4080;p29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2" name="Google Shape;4102;p29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3" name="Google Shape;4103;p29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82" name="Google Shape;4182;p29"/>
          <p:cNvSpPr/>
          <p:nvPr/>
        </p:nvSpPr>
        <p:spPr>
          <a:xfrm>
            <a:off x="4405373" y="-791700"/>
            <a:ext cx="4967290" cy="1845340"/>
          </a:xfrm>
          <a:custGeom>
            <a:rect b="b" l="l" r="r" t="t"/>
            <a:pathLst>
              <a:path extrusionOk="0" h="160151" w="275158">
                <a:moveTo>
                  <a:pt x="0" y="0"/>
                </a:moveTo>
                <a:cubicBezTo>
                  <a:pt x="22699" y="62547"/>
                  <a:pt x="76923" y="108449"/>
                  <a:pt x="142497" y="120050"/>
                </a:cubicBezTo>
                <a:lnTo>
                  <a:pt x="197982" y="129886"/>
                </a:lnTo>
                <a:cubicBezTo>
                  <a:pt x="215889" y="133165"/>
                  <a:pt x="233291" y="138966"/>
                  <a:pt x="249432" y="147036"/>
                </a:cubicBezTo>
                <a:lnTo>
                  <a:pt x="275157" y="160151"/>
                </a:lnTo>
                <a:lnTo>
                  <a:pt x="27515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83" name="Google Shape;4183;p29"/>
          <p:cNvGrpSpPr/>
          <p:nvPr/>
        </p:nvGrpSpPr>
        <p:grpSpPr>
          <a:xfrm flipH="1" rot="5400000">
            <a:off x="4856194" y="-1944906"/>
            <a:ext cx="3814409" cy="5218556"/>
            <a:chOff x="3768275" y="900825"/>
            <a:chExt cx="2893650" cy="3958850"/>
          </a:xfrm>
        </p:grpSpPr>
        <p:sp>
          <p:nvSpPr>
            <p:cNvPr id="4184" name="Google Shape;4184;p29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29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29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29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29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29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29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29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29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29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29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29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29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29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29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29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29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29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29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29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29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29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29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29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29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1" name="Google Shape;4251;p29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2" name="Google Shape;4252;p29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29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29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29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29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29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29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29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29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29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29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29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29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29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29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29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29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29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29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29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29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29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29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29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29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29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29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29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29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29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29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29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4" name="Google Shape;4284;p29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5" name="Google Shape;4285;p29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86" name="Google Shape;4286;p29"/>
          <p:cNvSpPr txBox="1"/>
          <p:nvPr>
            <p:ph hasCustomPrompt="1" type="title"/>
          </p:nvPr>
        </p:nvSpPr>
        <p:spPr>
          <a:xfrm>
            <a:off x="2884800" y="1069235"/>
            <a:ext cx="33744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87" name="Google Shape;4287;p29"/>
          <p:cNvSpPr txBox="1"/>
          <p:nvPr>
            <p:ph idx="1" type="subTitle"/>
          </p:nvPr>
        </p:nvSpPr>
        <p:spPr>
          <a:xfrm>
            <a:off x="2242650" y="1452525"/>
            <a:ext cx="4658700" cy="3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288" name="Google Shape;4288;p29"/>
          <p:cNvSpPr txBox="1"/>
          <p:nvPr>
            <p:ph hasCustomPrompt="1" idx="2" type="title"/>
          </p:nvPr>
        </p:nvSpPr>
        <p:spPr>
          <a:xfrm>
            <a:off x="2884838" y="2215710"/>
            <a:ext cx="33744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89" name="Google Shape;4289;p29"/>
          <p:cNvSpPr txBox="1"/>
          <p:nvPr>
            <p:ph idx="3" type="subTitle"/>
          </p:nvPr>
        </p:nvSpPr>
        <p:spPr>
          <a:xfrm>
            <a:off x="2242700" y="2598865"/>
            <a:ext cx="4658700" cy="4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290" name="Google Shape;4290;p29"/>
          <p:cNvSpPr txBox="1"/>
          <p:nvPr>
            <p:ph hasCustomPrompt="1" idx="4" type="title"/>
          </p:nvPr>
        </p:nvSpPr>
        <p:spPr>
          <a:xfrm>
            <a:off x="2884800" y="3362185"/>
            <a:ext cx="33744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91" name="Google Shape;4291;p29"/>
          <p:cNvSpPr txBox="1"/>
          <p:nvPr>
            <p:ph idx="5" type="subTitle"/>
          </p:nvPr>
        </p:nvSpPr>
        <p:spPr>
          <a:xfrm>
            <a:off x="2242650" y="3745476"/>
            <a:ext cx="4658700" cy="4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0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"/>
          <p:cNvSpPr/>
          <p:nvPr/>
        </p:nvSpPr>
        <p:spPr>
          <a:xfrm>
            <a:off x="-228600" y="4709280"/>
            <a:ext cx="3224278" cy="662817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9" name="Google Shape;329;p4"/>
          <p:cNvGrpSpPr/>
          <p:nvPr/>
        </p:nvGrpSpPr>
        <p:grpSpPr>
          <a:xfrm rot="5400000">
            <a:off x="-187656" y="855607"/>
            <a:ext cx="3814409" cy="5218556"/>
            <a:chOff x="3768275" y="900825"/>
            <a:chExt cx="2893650" cy="3958850"/>
          </a:xfrm>
        </p:grpSpPr>
        <p:sp>
          <p:nvSpPr>
            <p:cNvPr id="330" name="Google Shape;330;p4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2" name="Google Shape;432;p4"/>
          <p:cNvSpPr txBox="1"/>
          <p:nvPr>
            <p:ph type="title"/>
          </p:nvPr>
        </p:nvSpPr>
        <p:spPr>
          <a:xfrm>
            <a:off x="713225" y="539500"/>
            <a:ext cx="7759200" cy="12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3" name="Google Shape;433;p4"/>
          <p:cNvSpPr txBox="1"/>
          <p:nvPr>
            <p:ph idx="1" type="body"/>
          </p:nvPr>
        </p:nvSpPr>
        <p:spPr>
          <a:xfrm>
            <a:off x="713100" y="1246300"/>
            <a:ext cx="8119200" cy="34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4" name="Google Shape;434;p4"/>
          <p:cNvSpPr/>
          <p:nvPr/>
        </p:nvSpPr>
        <p:spPr>
          <a:xfrm rot="10800000">
            <a:off x="5919725" y="5"/>
            <a:ext cx="3224278" cy="662817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>
            <a:off x="5329594" y="-1117818"/>
            <a:ext cx="3814409" cy="5218556"/>
            <a:chOff x="3768275" y="900825"/>
            <a:chExt cx="2893650" cy="3958850"/>
          </a:xfrm>
        </p:grpSpPr>
        <p:sp>
          <p:nvSpPr>
            <p:cNvPr id="436" name="Google Shape;436;p4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"/>
          <p:cNvSpPr/>
          <p:nvPr/>
        </p:nvSpPr>
        <p:spPr>
          <a:xfrm rot="-5400000">
            <a:off x="-231134" y="3216009"/>
            <a:ext cx="1243026" cy="3025509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0" name="Google Shape;540;p5"/>
          <p:cNvGrpSpPr/>
          <p:nvPr/>
        </p:nvGrpSpPr>
        <p:grpSpPr>
          <a:xfrm rot="10800000">
            <a:off x="-647706" y="1718394"/>
            <a:ext cx="3814409" cy="5218556"/>
            <a:chOff x="3768275" y="900825"/>
            <a:chExt cx="2893650" cy="3958850"/>
          </a:xfrm>
        </p:grpSpPr>
        <p:sp>
          <p:nvSpPr>
            <p:cNvPr id="541" name="Google Shape;541;p5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3" name="Google Shape;643;p5"/>
          <p:cNvSpPr/>
          <p:nvPr/>
        </p:nvSpPr>
        <p:spPr>
          <a:xfrm rot="5400000">
            <a:off x="7698340" y="-1844265"/>
            <a:ext cx="2139946" cy="3719726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4" name="Google Shape;644;p5"/>
          <p:cNvGrpSpPr/>
          <p:nvPr/>
        </p:nvGrpSpPr>
        <p:grpSpPr>
          <a:xfrm rot="10800000">
            <a:off x="6529744" y="-2472006"/>
            <a:ext cx="3814409" cy="5218556"/>
            <a:chOff x="3768275" y="900825"/>
            <a:chExt cx="2893650" cy="3958850"/>
          </a:xfrm>
        </p:grpSpPr>
        <p:sp>
          <p:nvSpPr>
            <p:cNvPr id="645" name="Google Shape;645;p5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7" name="Google Shape;747;p5"/>
          <p:cNvSpPr txBox="1"/>
          <p:nvPr>
            <p:ph type="title"/>
          </p:nvPr>
        </p:nvSpPr>
        <p:spPr>
          <a:xfrm>
            <a:off x="713225" y="539500"/>
            <a:ext cx="7759200" cy="15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8" name="Google Shape;748;p5"/>
          <p:cNvSpPr txBox="1"/>
          <p:nvPr>
            <p:ph idx="1" type="body"/>
          </p:nvPr>
        </p:nvSpPr>
        <p:spPr>
          <a:xfrm>
            <a:off x="1985613" y="2570100"/>
            <a:ext cx="22503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9" name="Google Shape;749;p5"/>
          <p:cNvSpPr txBox="1"/>
          <p:nvPr>
            <p:ph idx="2" type="body"/>
          </p:nvPr>
        </p:nvSpPr>
        <p:spPr>
          <a:xfrm>
            <a:off x="5641088" y="2570100"/>
            <a:ext cx="22503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0" name="Google Shape;750;p5"/>
          <p:cNvSpPr txBox="1"/>
          <p:nvPr>
            <p:ph idx="3" type="title"/>
          </p:nvPr>
        </p:nvSpPr>
        <p:spPr>
          <a:xfrm>
            <a:off x="1949599" y="2113700"/>
            <a:ext cx="24471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  <p:sp>
        <p:nvSpPr>
          <p:cNvPr id="751" name="Google Shape;751;p5"/>
          <p:cNvSpPr txBox="1"/>
          <p:nvPr>
            <p:ph idx="4" type="title"/>
          </p:nvPr>
        </p:nvSpPr>
        <p:spPr>
          <a:xfrm>
            <a:off x="5641071" y="2113700"/>
            <a:ext cx="24471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"/>
          <p:cNvSpPr/>
          <p:nvPr/>
        </p:nvSpPr>
        <p:spPr>
          <a:xfrm rot="5400000">
            <a:off x="7802590" y="-765089"/>
            <a:ext cx="1258220" cy="2186599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4" name="Google Shape;754;p6"/>
          <p:cNvGrpSpPr/>
          <p:nvPr/>
        </p:nvGrpSpPr>
        <p:grpSpPr>
          <a:xfrm flipH="1" rot="10800000">
            <a:off x="5769169" y="-529506"/>
            <a:ext cx="3814409" cy="5218556"/>
            <a:chOff x="3768275" y="900825"/>
            <a:chExt cx="2893650" cy="3958850"/>
          </a:xfrm>
        </p:grpSpPr>
        <p:sp>
          <p:nvSpPr>
            <p:cNvPr id="755" name="Google Shape;755;p6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7" name="Google Shape;857;p6"/>
          <p:cNvSpPr/>
          <p:nvPr/>
        </p:nvSpPr>
        <p:spPr>
          <a:xfrm rot="-5013299">
            <a:off x="236465" y="3569082"/>
            <a:ext cx="1019010" cy="2575352"/>
          </a:xfrm>
          <a:custGeom>
            <a:rect b="b" l="l" r="r" t="t"/>
            <a:pathLst>
              <a:path extrusionOk="0" h="208944" w="168832">
                <a:moveTo>
                  <a:pt x="167899" y="0"/>
                </a:moveTo>
                <a:cubicBezTo>
                  <a:pt x="167598" y="0"/>
                  <a:pt x="167229" y="7"/>
                  <a:pt x="166800" y="28"/>
                </a:cubicBezTo>
                <a:lnTo>
                  <a:pt x="168832" y="28"/>
                </a:lnTo>
                <a:cubicBezTo>
                  <a:pt x="168832" y="28"/>
                  <a:pt x="168501" y="0"/>
                  <a:pt x="167899" y="0"/>
                </a:cubicBezTo>
                <a:close/>
                <a:moveTo>
                  <a:pt x="0" y="28"/>
                </a:moveTo>
                <a:lnTo>
                  <a:pt x="0" y="207374"/>
                </a:lnTo>
                <a:cubicBezTo>
                  <a:pt x="8109" y="208424"/>
                  <a:pt x="15901" y="208944"/>
                  <a:pt x="23358" y="208944"/>
                </a:cubicBezTo>
                <a:cubicBezTo>
                  <a:pt x="93542" y="208944"/>
                  <a:pt x="133975" y="162934"/>
                  <a:pt x="128227" y="80559"/>
                </a:cubicBezTo>
                <a:cubicBezTo>
                  <a:pt x="123293" y="6838"/>
                  <a:pt x="157933" y="460"/>
                  <a:pt x="166800" y="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8" name="Google Shape;858;p6"/>
          <p:cNvGrpSpPr/>
          <p:nvPr/>
        </p:nvGrpSpPr>
        <p:grpSpPr>
          <a:xfrm flipH="1" rot="10800000">
            <a:off x="-1600206" y="1219194"/>
            <a:ext cx="3814409" cy="5218556"/>
            <a:chOff x="3768275" y="900825"/>
            <a:chExt cx="2893650" cy="3958850"/>
          </a:xfrm>
        </p:grpSpPr>
        <p:sp>
          <p:nvSpPr>
            <p:cNvPr id="859" name="Google Shape;859;p6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1" name="Google Shape;961;p6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7"/>
          <p:cNvSpPr txBox="1"/>
          <p:nvPr>
            <p:ph type="title"/>
          </p:nvPr>
        </p:nvSpPr>
        <p:spPr>
          <a:xfrm>
            <a:off x="692700" y="1386325"/>
            <a:ext cx="43365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4" name="Google Shape;964;p7"/>
          <p:cNvSpPr txBox="1"/>
          <p:nvPr>
            <p:ph idx="1" type="body"/>
          </p:nvPr>
        </p:nvSpPr>
        <p:spPr>
          <a:xfrm>
            <a:off x="717350" y="2170250"/>
            <a:ext cx="4086000" cy="11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5" name="Google Shape;965;p7"/>
          <p:cNvSpPr/>
          <p:nvPr/>
        </p:nvSpPr>
        <p:spPr>
          <a:xfrm>
            <a:off x="4801575" y="0"/>
            <a:ext cx="5409225" cy="5218750"/>
          </a:xfrm>
          <a:custGeom>
            <a:rect b="b" l="l" r="r" t="t"/>
            <a:pathLst>
              <a:path extrusionOk="0" h="208750" w="216369">
                <a:moveTo>
                  <a:pt x="49804" y="0"/>
                </a:moveTo>
                <a:cubicBezTo>
                  <a:pt x="49804" y="0"/>
                  <a:pt x="14143" y="33713"/>
                  <a:pt x="56762" y="49578"/>
                </a:cubicBezTo>
                <a:cubicBezTo>
                  <a:pt x="103070" y="66974"/>
                  <a:pt x="94372" y="108724"/>
                  <a:pt x="66765" y="108724"/>
                </a:cubicBezTo>
                <a:cubicBezTo>
                  <a:pt x="38706" y="108724"/>
                  <a:pt x="7828" y="115908"/>
                  <a:pt x="24789" y="165695"/>
                </a:cubicBezTo>
                <a:cubicBezTo>
                  <a:pt x="38706" y="207445"/>
                  <a:pt x="0" y="208750"/>
                  <a:pt x="0" y="208750"/>
                </a:cubicBezTo>
                <a:lnTo>
                  <a:pt x="216369" y="208750"/>
                </a:lnTo>
                <a:lnTo>
                  <a:pt x="216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6" name="Google Shape;966;p7"/>
          <p:cNvGrpSpPr/>
          <p:nvPr/>
        </p:nvGrpSpPr>
        <p:grpSpPr>
          <a:xfrm>
            <a:off x="5343006" y="-6524"/>
            <a:ext cx="3858682" cy="5263687"/>
            <a:chOff x="3768275" y="900825"/>
            <a:chExt cx="2893650" cy="3958850"/>
          </a:xfrm>
        </p:grpSpPr>
        <p:sp>
          <p:nvSpPr>
            <p:cNvPr id="967" name="Google Shape;967;p7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8"/>
          <p:cNvSpPr txBox="1"/>
          <p:nvPr>
            <p:ph type="title"/>
          </p:nvPr>
        </p:nvSpPr>
        <p:spPr>
          <a:xfrm>
            <a:off x="713225" y="539500"/>
            <a:ext cx="6144900" cy="400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9"/>
          <p:cNvSpPr txBox="1"/>
          <p:nvPr>
            <p:ph type="title"/>
          </p:nvPr>
        </p:nvSpPr>
        <p:spPr>
          <a:xfrm>
            <a:off x="713225" y="539500"/>
            <a:ext cx="3597600" cy="21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73" name="Google Shape;1073;p9"/>
          <p:cNvSpPr txBox="1"/>
          <p:nvPr>
            <p:ph idx="1" type="subTitle"/>
          </p:nvPr>
        </p:nvSpPr>
        <p:spPr>
          <a:xfrm>
            <a:off x="713100" y="3412675"/>
            <a:ext cx="3597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4" name="Google Shape;1074;p9"/>
          <p:cNvSpPr txBox="1"/>
          <p:nvPr>
            <p:ph idx="2" type="body"/>
          </p:nvPr>
        </p:nvSpPr>
        <p:spPr>
          <a:xfrm>
            <a:off x="4885250" y="539500"/>
            <a:ext cx="35976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0"/>
          <p:cNvSpPr txBox="1"/>
          <p:nvPr>
            <p:ph type="title"/>
          </p:nvPr>
        </p:nvSpPr>
        <p:spPr>
          <a:xfrm>
            <a:off x="713225" y="2150850"/>
            <a:ext cx="77592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7" name="Google Shape;1077;p10"/>
          <p:cNvSpPr txBox="1"/>
          <p:nvPr>
            <p:ph idx="1" type="subTitle"/>
          </p:nvPr>
        </p:nvSpPr>
        <p:spPr>
          <a:xfrm>
            <a:off x="3284850" y="3089450"/>
            <a:ext cx="3597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8" name="Google Shape;1078;p10"/>
          <p:cNvSpPr/>
          <p:nvPr/>
        </p:nvSpPr>
        <p:spPr>
          <a:xfrm rot="10674320">
            <a:off x="5484859" y="-228443"/>
            <a:ext cx="4209903" cy="662833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9" name="Google Shape;1079;p10"/>
          <p:cNvGrpSpPr/>
          <p:nvPr/>
        </p:nvGrpSpPr>
        <p:grpSpPr>
          <a:xfrm>
            <a:off x="5405794" y="-1346418"/>
            <a:ext cx="3814409" cy="5218556"/>
            <a:chOff x="3768275" y="900825"/>
            <a:chExt cx="2893650" cy="3958850"/>
          </a:xfrm>
        </p:grpSpPr>
        <p:sp>
          <p:nvSpPr>
            <p:cNvPr id="1080" name="Google Shape;1080;p10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0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0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0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0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0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0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0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0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0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0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0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0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0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0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0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0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0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10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10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10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10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10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10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10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0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0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0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10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0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10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0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0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0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0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0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0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0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0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0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0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0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0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0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0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0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0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0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0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0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0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0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0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0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0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0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0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0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0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0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0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0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0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0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0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0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0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0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0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0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0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0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0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0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0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0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10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0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0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0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10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0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0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0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10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0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2" name="Google Shape;1182;p10"/>
          <p:cNvSpPr/>
          <p:nvPr/>
        </p:nvSpPr>
        <p:spPr>
          <a:xfrm>
            <a:off x="-1542650" y="4307028"/>
            <a:ext cx="6303190" cy="1549112"/>
          </a:xfrm>
          <a:custGeom>
            <a:rect b="b" l="l" r="r" t="t"/>
            <a:pathLst>
              <a:path extrusionOk="0" h="56398" w="283640">
                <a:moveTo>
                  <a:pt x="39593" y="1"/>
                </a:moveTo>
                <a:cubicBezTo>
                  <a:pt x="27894" y="1"/>
                  <a:pt x="16150" y="2453"/>
                  <a:pt x="5768" y="7577"/>
                </a:cubicBezTo>
                <a:lnTo>
                  <a:pt x="0" y="10391"/>
                </a:lnTo>
                <a:lnTo>
                  <a:pt x="0" y="56398"/>
                </a:lnTo>
                <a:lnTo>
                  <a:pt x="283640" y="56398"/>
                </a:lnTo>
                <a:cubicBezTo>
                  <a:pt x="280755" y="54147"/>
                  <a:pt x="277801" y="52107"/>
                  <a:pt x="274635" y="50208"/>
                </a:cubicBezTo>
                <a:cubicBezTo>
                  <a:pt x="236369" y="26954"/>
                  <a:pt x="190446" y="18146"/>
                  <a:pt x="145926" y="18146"/>
                </a:cubicBezTo>
                <a:cubicBezTo>
                  <a:pt x="141421" y="18146"/>
                  <a:pt x="136930" y="18236"/>
                  <a:pt x="132464" y="18411"/>
                </a:cubicBezTo>
                <a:cubicBezTo>
                  <a:pt x="126506" y="18676"/>
                  <a:pt x="120521" y="19051"/>
                  <a:pt x="114560" y="19051"/>
                </a:cubicBezTo>
                <a:cubicBezTo>
                  <a:pt x="111019" y="19051"/>
                  <a:pt x="107486" y="18919"/>
                  <a:pt x="103973" y="18552"/>
                </a:cubicBezTo>
                <a:cubicBezTo>
                  <a:pt x="87793" y="16934"/>
                  <a:pt x="75905" y="6593"/>
                  <a:pt x="60499" y="2653"/>
                </a:cubicBezTo>
                <a:cubicBezTo>
                  <a:pt x="53756" y="901"/>
                  <a:pt x="46683" y="1"/>
                  <a:pt x="39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3" name="Google Shape;1183;p10"/>
          <p:cNvGrpSpPr/>
          <p:nvPr/>
        </p:nvGrpSpPr>
        <p:grpSpPr>
          <a:xfrm rot="10800000">
            <a:off x="-342906" y="2316919"/>
            <a:ext cx="3814409" cy="5218556"/>
            <a:chOff x="3768275" y="900825"/>
            <a:chExt cx="2893650" cy="3958850"/>
          </a:xfrm>
        </p:grpSpPr>
        <p:sp>
          <p:nvSpPr>
            <p:cNvPr id="1184" name="Google Shape;1184;p10"/>
            <p:cNvSpPr/>
            <p:nvPr/>
          </p:nvSpPr>
          <p:spPr>
            <a:xfrm>
              <a:off x="6607950" y="3550900"/>
              <a:ext cx="20075" cy="20100"/>
            </a:xfrm>
            <a:custGeom>
              <a:rect b="b" l="l" r="r" t="t"/>
              <a:pathLst>
                <a:path extrusionOk="0" h="804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cubicBezTo>
                    <a:pt x="0" y="625"/>
                    <a:pt x="178" y="803"/>
                    <a:pt x="393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0"/>
            <p:cNvSpPr/>
            <p:nvPr/>
          </p:nvSpPr>
          <p:spPr>
            <a:xfrm>
              <a:off x="5685925" y="4224450"/>
              <a:ext cx="20975" cy="21450"/>
            </a:xfrm>
            <a:custGeom>
              <a:rect b="b" l="l" r="r" t="t"/>
              <a:pathLst>
                <a:path extrusionOk="0" h="858" w="839">
                  <a:moveTo>
                    <a:pt x="411" y="1"/>
                  </a:moveTo>
                  <a:cubicBezTo>
                    <a:pt x="179" y="1"/>
                    <a:pt x="0" y="197"/>
                    <a:pt x="0" y="429"/>
                  </a:cubicBezTo>
                  <a:cubicBezTo>
                    <a:pt x="0" y="661"/>
                    <a:pt x="179" y="857"/>
                    <a:pt x="411" y="857"/>
                  </a:cubicBezTo>
                  <a:cubicBezTo>
                    <a:pt x="643" y="857"/>
                    <a:pt x="839" y="661"/>
                    <a:pt x="839" y="429"/>
                  </a:cubicBezTo>
                  <a:cubicBezTo>
                    <a:pt x="839" y="197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0"/>
            <p:cNvSpPr/>
            <p:nvPr/>
          </p:nvSpPr>
          <p:spPr>
            <a:xfrm>
              <a:off x="5546750" y="460717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25"/>
                    <a:pt x="179" y="804"/>
                    <a:pt x="411" y="804"/>
                  </a:cubicBezTo>
                  <a:cubicBezTo>
                    <a:pt x="625" y="804"/>
                    <a:pt x="803" y="625"/>
                    <a:pt x="803" y="393"/>
                  </a:cubicBezTo>
                  <a:cubicBezTo>
                    <a:pt x="803" y="179"/>
                    <a:pt x="625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10"/>
            <p:cNvSpPr/>
            <p:nvPr/>
          </p:nvSpPr>
          <p:spPr>
            <a:xfrm>
              <a:off x="5949550" y="47227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608"/>
                    <a:pt x="179" y="804"/>
                    <a:pt x="393" y="804"/>
                  </a:cubicBezTo>
                  <a:cubicBezTo>
                    <a:pt x="625" y="804"/>
                    <a:pt x="803" y="608"/>
                    <a:pt x="803" y="393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0"/>
            <p:cNvSpPr/>
            <p:nvPr/>
          </p:nvSpPr>
          <p:spPr>
            <a:xfrm>
              <a:off x="5841150" y="3161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68"/>
                    <a:pt x="90" y="358"/>
                    <a:pt x="179" y="358"/>
                  </a:cubicBezTo>
                  <a:cubicBezTo>
                    <a:pt x="286" y="358"/>
                    <a:pt x="357" y="268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0"/>
            <p:cNvSpPr/>
            <p:nvPr/>
          </p:nvSpPr>
          <p:spPr>
            <a:xfrm>
              <a:off x="6545925" y="38983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90" y="1"/>
                    <a:pt x="1" y="72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86" y="358"/>
                    <a:pt x="358" y="286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10"/>
            <p:cNvSpPr/>
            <p:nvPr/>
          </p:nvSpPr>
          <p:spPr>
            <a:xfrm>
              <a:off x="5671650" y="4166025"/>
              <a:ext cx="4475" cy="4475"/>
            </a:xfrm>
            <a:custGeom>
              <a:rect b="b" l="l" r="r" t="t"/>
              <a:pathLst>
                <a:path extrusionOk="0" h="179" w="179">
                  <a:moveTo>
                    <a:pt x="90" y="0"/>
                  </a:moveTo>
                  <a:cubicBezTo>
                    <a:pt x="54" y="0"/>
                    <a:pt x="0" y="36"/>
                    <a:pt x="0" y="90"/>
                  </a:cubicBezTo>
                  <a:cubicBezTo>
                    <a:pt x="0" y="125"/>
                    <a:pt x="54" y="179"/>
                    <a:pt x="90" y="179"/>
                  </a:cubicBezTo>
                  <a:cubicBezTo>
                    <a:pt x="143" y="179"/>
                    <a:pt x="161" y="143"/>
                    <a:pt x="179" y="90"/>
                  </a:cubicBezTo>
                  <a:cubicBezTo>
                    <a:pt x="179" y="54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10"/>
            <p:cNvSpPr/>
            <p:nvPr/>
          </p:nvSpPr>
          <p:spPr>
            <a:xfrm>
              <a:off x="5036900" y="31726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54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68" y="358"/>
                    <a:pt x="321" y="286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0"/>
            <p:cNvSpPr/>
            <p:nvPr/>
          </p:nvSpPr>
          <p:spPr>
            <a:xfrm>
              <a:off x="5816625" y="462367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89" y="358"/>
                    <a:pt x="179" y="358"/>
                  </a:cubicBezTo>
                  <a:cubicBezTo>
                    <a:pt x="268" y="358"/>
                    <a:pt x="357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0"/>
            <p:cNvSpPr/>
            <p:nvPr/>
          </p:nvSpPr>
          <p:spPr>
            <a:xfrm>
              <a:off x="6653000" y="4197250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0"/>
                  </a:moveTo>
                  <a:cubicBezTo>
                    <a:pt x="89" y="0"/>
                    <a:pt x="0" y="72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86" y="357"/>
                    <a:pt x="357" y="286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0"/>
            <p:cNvSpPr/>
            <p:nvPr/>
          </p:nvSpPr>
          <p:spPr>
            <a:xfrm>
              <a:off x="6165875" y="2995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9" y="357"/>
                    <a:pt x="358" y="286"/>
                    <a:pt x="358" y="179"/>
                  </a:cubicBezTo>
                  <a:cubicBezTo>
                    <a:pt x="358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0"/>
            <p:cNvSpPr/>
            <p:nvPr/>
          </p:nvSpPr>
          <p:spPr>
            <a:xfrm>
              <a:off x="5726950" y="31244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268" y="358"/>
                    <a:pt x="358" y="268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0"/>
            <p:cNvSpPr/>
            <p:nvPr/>
          </p:nvSpPr>
          <p:spPr>
            <a:xfrm>
              <a:off x="6527200" y="3353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40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0"/>
            <p:cNvSpPr/>
            <p:nvPr/>
          </p:nvSpPr>
          <p:spPr>
            <a:xfrm>
              <a:off x="5616775" y="4226675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36" y="1"/>
                    <a:pt x="1" y="54"/>
                    <a:pt x="1" y="90"/>
                  </a:cubicBezTo>
                  <a:cubicBezTo>
                    <a:pt x="1" y="144"/>
                    <a:pt x="36" y="179"/>
                    <a:pt x="90" y="179"/>
                  </a:cubicBezTo>
                  <a:cubicBezTo>
                    <a:pt x="126" y="179"/>
                    <a:pt x="179" y="144"/>
                    <a:pt x="179" y="90"/>
                  </a:cubicBezTo>
                  <a:cubicBezTo>
                    <a:pt x="179" y="54"/>
                    <a:pt x="126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0"/>
            <p:cNvSpPr/>
            <p:nvPr/>
          </p:nvSpPr>
          <p:spPr>
            <a:xfrm>
              <a:off x="5635950" y="4190100"/>
              <a:ext cx="4500" cy="4500"/>
            </a:xfrm>
            <a:custGeom>
              <a:rect b="b" l="l" r="r" t="t"/>
              <a:pathLst>
                <a:path extrusionOk="0" h="180" w="180">
                  <a:moveTo>
                    <a:pt x="90" y="1"/>
                  </a:moveTo>
                  <a:cubicBezTo>
                    <a:pt x="54" y="1"/>
                    <a:pt x="1" y="37"/>
                    <a:pt x="1" y="90"/>
                  </a:cubicBezTo>
                  <a:cubicBezTo>
                    <a:pt x="1" y="126"/>
                    <a:pt x="54" y="179"/>
                    <a:pt x="90" y="179"/>
                  </a:cubicBezTo>
                  <a:cubicBezTo>
                    <a:pt x="144" y="179"/>
                    <a:pt x="179" y="126"/>
                    <a:pt x="179" y="90"/>
                  </a:cubicBezTo>
                  <a:cubicBezTo>
                    <a:pt x="179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0"/>
            <p:cNvSpPr/>
            <p:nvPr/>
          </p:nvSpPr>
          <p:spPr>
            <a:xfrm>
              <a:off x="5169375" y="48199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304"/>
                    <a:pt x="90" y="357"/>
                    <a:pt x="179" y="357"/>
                  </a:cubicBezTo>
                  <a:cubicBezTo>
                    <a:pt x="268" y="357"/>
                    <a:pt x="339" y="304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0"/>
            <p:cNvSpPr/>
            <p:nvPr/>
          </p:nvSpPr>
          <p:spPr>
            <a:xfrm>
              <a:off x="4007375" y="46803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9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0"/>
            <p:cNvSpPr/>
            <p:nvPr/>
          </p:nvSpPr>
          <p:spPr>
            <a:xfrm>
              <a:off x="4514100" y="4850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286"/>
                    <a:pt x="90" y="358"/>
                    <a:pt x="179" y="358"/>
                  </a:cubicBezTo>
                  <a:cubicBezTo>
                    <a:pt x="304" y="358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10"/>
            <p:cNvSpPr/>
            <p:nvPr/>
          </p:nvSpPr>
          <p:spPr>
            <a:xfrm>
              <a:off x="4926275" y="296270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1"/>
                  </a:moveTo>
                  <a:cubicBezTo>
                    <a:pt x="181" y="1"/>
                    <a:pt x="162" y="4"/>
                    <a:pt x="143" y="12"/>
                  </a:cubicBezTo>
                  <a:cubicBezTo>
                    <a:pt x="54" y="30"/>
                    <a:pt x="0" y="119"/>
                    <a:pt x="18" y="208"/>
                  </a:cubicBezTo>
                  <a:cubicBezTo>
                    <a:pt x="48" y="282"/>
                    <a:pt x="115" y="320"/>
                    <a:pt x="188" y="320"/>
                  </a:cubicBezTo>
                  <a:cubicBezTo>
                    <a:pt x="202" y="320"/>
                    <a:pt x="217" y="318"/>
                    <a:pt x="232" y="315"/>
                  </a:cubicBezTo>
                  <a:cubicBezTo>
                    <a:pt x="321" y="279"/>
                    <a:pt x="357" y="190"/>
                    <a:pt x="339" y="119"/>
                  </a:cubicBezTo>
                  <a:cubicBezTo>
                    <a:pt x="325" y="49"/>
                    <a:pt x="267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10"/>
            <p:cNvSpPr/>
            <p:nvPr/>
          </p:nvSpPr>
          <p:spPr>
            <a:xfrm>
              <a:off x="5623925" y="4782650"/>
              <a:ext cx="8925" cy="8000"/>
            </a:xfrm>
            <a:custGeom>
              <a:rect b="b" l="l" r="r" t="t"/>
              <a:pathLst>
                <a:path extrusionOk="0" h="320" w="357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2"/>
                    <a:pt x="97" y="319"/>
                    <a:pt x="170" y="319"/>
                  </a:cubicBezTo>
                  <a:cubicBezTo>
                    <a:pt x="185" y="319"/>
                    <a:pt x="199" y="318"/>
                    <a:pt x="214" y="315"/>
                  </a:cubicBezTo>
                  <a:cubicBezTo>
                    <a:pt x="303" y="279"/>
                    <a:pt x="357" y="190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10"/>
            <p:cNvSpPr/>
            <p:nvPr/>
          </p:nvSpPr>
          <p:spPr>
            <a:xfrm>
              <a:off x="6576275" y="4090550"/>
              <a:ext cx="8950" cy="8250"/>
            </a:xfrm>
            <a:custGeom>
              <a:rect b="b" l="l" r="r" t="t"/>
              <a:pathLst>
                <a:path extrusionOk="0" h="330" w="358">
                  <a:moveTo>
                    <a:pt x="160" y="1"/>
                  </a:moveTo>
                  <a:cubicBezTo>
                    <a:pt x="148" y="1"/>
                    <a:pt x="137" y="2"/>
                    <a:pt x="125" y="4"/>
                  </a:cubicBezTo>
                  <a:cubicBezTo>
                    <a:pt x="36" y="40"/>
                    <a:pt x="0" y="129"/>
                    <a:pt x="18" y="218"/>
                  </a:cubicBezTo>
                  <a:cubicBezTo>
                    <a:pt x="33" y="292"/>
                    <a:pt x="97" y="330"/>
                    <a:pt x="170" y="330"/>
                  </a:cubicBezTo>
                  <a:cubicBezTo>
                    <a:pt x="185" y="330"/>
                    <a:pt x="199" y="328"/>
                    <a:pt x="214" y="325"/>
                  </a:cubicBezTo>
                  <a:cubicBezTo>
                    <a:pt x="304" y="307"/>
                    <a:pt x="357" y="182"/>
                    <a:pt x="339" y="129"/>
                  </a:cubicBezTo>
                  <a:cubicBezTo>
                    <a:pt x="308" y="51"/>
                    <a:pt x="23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10"/>
            <p:cNvSpPr/>
            <p:nvPr/>
          </p:nvSpPr>
          <p:spPr>
            <a:xfrm>
              <a:off x="4957950" y="31539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0"/>
                  </a:moveTo>
                  <a:cubicBezTo>
                    <a:pt x="178" y="0"/>
                    <a:pt x="0" y="179"/>
                    <a:pt x="0" y="393"/>
                  </a:cubicBezTo>
                  <a:cubicBezTo>
                    <a:pt x="0" y="589"/>
                    <a:pt x="178" y="768"/>
                    <a:pt x="393" y="768"/>
                  </a:cubicBezTo>
                  <a:cubicBezTo>
                    <a:pt x="589" y="768"/>
                    <a:pt x="767" y="589"/>
                    <a:pt x="767" y="393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0"/>
            <p:cNvSpPr/>
            <p:nvPr/>
          </p:nvSpPr>
          <p:spPr>
            <a:xfrm>
              <a:off x="4831700" y="305800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7"/>
                    <a:pt x="375" y="767"/>
                  </a:cubicBezTo>
                  <a:cubicBezTo>
                    <a:pt x="572" y="767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0"/>
            <p:cNvSpPr/>
            <p:nvPr/>
          </p:nvSpPr>
          <p:spPr>
            <a:xfrm>
              <a:off x="6160975" y="47668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79" y="0"/>
                    <a:pt x="1" y="197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89" y="768"/>
                    <a:pt x="750" y="607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0"/>
            <p:cNvSpPr/>
            <p:nvPr/>
          </p:nvSpPr>
          <p:spPr>
            <a:xfrm>
              <a:off x="5701525" y="34389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61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0"/>
            <p:cNvSpPr/>
            <p:nvPr/>
          </p:nvSpPr>
          <p:spPr>
            <a:xfrm>
              <a:off x="5012800" y="4530000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8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0"/>
            <p:cNvSpPr/>
            <p:nvPr/>
          </p:nvSpPr>
          <p:spPr>
            <a:xfrm>
              <a:off x="5334425" y="43426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8"/>
                    <a:pt x="0" y="393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607" y="767"/>
                    <a:pt x="767" y="589"/>
                    <a:pt x="767" y="393"/>
                  </a:cubicBezTo>
                  <a:cubicBezTo>
                    <a:pt x="767" y="178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0"/>
            <p:cNvSpPr/>
            <p:nvPr/>
          </p:nvSpPr>
          <p:spPr>
            <a:xfrm>
              <a:off x="6170350" y="383102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571"/>
                    <a:pt x="750" y="375"/>
                  </a:cubicBezTo>
                  <a:cubicBezTo>
                    <a:pt x="750" y="179"/>
                    <a:pt x="571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0"/>
            <p:cNvSpPr/>
            <p:nvPr/>
          </p:nvSpPr>
          <p:spPr>
            <a:xfrm>
              <a:off x="5735425" y="4162900"/>
              <a:ext cx="9850" cy="9825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286" y="393"/>
                    <a:pt x="375" y="322"/>
                    <a:pt x="393" y="197"/>
                  </a:cubicBezTo>
                  <a:cubicBezTo>
                    <a:pt x="393" y="90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0"/>
            <p:cNvSpPr/>
            <p:nvPr/>
          </p:nvSpPr>
          <p:spPr>
            <a:xfrm>
              <a:off x="5504825" y="33693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96" y="750"/>
                    <a:pt x="393" y="750"/>
                  </a:cubicBezTo>
                  <a:cubicBezTo>
                    <a:pt x="607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0"/>
            <p:cNvSpPr/>
            <p:nvPr/>
          </p:nvSpPr>
          <p:spPr>
            <a:xfrm>
              <a:off x="5022175" y="2996875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6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68" y="607"/>
                    <a:pt x="768" y="376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0"/>
            <p:cNvSpPr/>
            <p:nvPr/>
          </p:nvSpPr>
          <p:spPr>
            <a:xfrm>
              <a:off x="6601250" y="4785600"/>
              <a:ext cx="19200" cy="18775"/>
            </a:xfrm>
            <a:custGeom>
              <a:rect b="b" l="l" r="r" t="t"/>
              <a:pathLst>
                <a:path extrusionOk="0" h="751" w="768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68" y="375"/>
                  </a:cubicBezTo>
                  <a:cubicBezTo>
                    <a:pt x="768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10"/>
            <p:cNvSpPr/>
            <p:nvPr/>
          </p:nvSpPr>
          <p:spPr>
            <a:xfrm>
              <a:off x="6591875" y="3119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0"/>
            <p:cNvSpPr/>
            <p:nvPr/>
          </p:nvSpPr>
          <p:spPr>
            <a:xfrm>
              <a:off x="6318450" y="29875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89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0"/>
            <p:cNvSpPr/>
            <p:nvPr/>
          </p:nvSpPr>
          <p:spPr>
            <a:xfrm>
              <a:off x="5641750" y="31891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6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6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0"/>
            <p:cNvSpPr/>
            <p:nvPr/>
          </p:nvSpPr>
          <p:spPr>
            <a:xfrm>
              <a:off x="5987900" y="2957175"/>
              <a:ext cx="19200" cy="19225"/>
            </a:xfrm>
            <a:custGeom>
              <a:rect b="b" l="l" r="r" t="t"/>
              <a:pathLst>
                <a:path extrusionOk="0" h="769" w="768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90" y="768"/>
                    <a:pt x="750" y="590"/>
                    <a:pt x="768" y="376"/>
                  </a:cubicBezTo>
                  <a:cubicBezTo>
                    <a:pt x="768" y="179"/>
                    <a:pt x="590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10"/>
            <p:cNvSpPr/>
            <p:nvPr/>
          </p:nvSpPr>
          <p:spPr>
            <a:xfrm>
              <a:off x="6339850" y="3657050"/>
              <a:ext cx="18750" cy="18775"/>
            </a:xfrm>
            <a:custGeom>
              <a:rect b="b" l="l" r="r" t="t"/>
              <a:pathLst>
                <a:path extrusionOk="0" h="751" w="750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72" y="750"/>
                    <a:pt x="750" y="572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10"/>
            <p:cNvSpPr/>
            <p:nvPr/>
          </p:nvSpPr>
          <p:spPr>
            <a:xfrm>
              <a:off x="5631500" y="4137025"/>
              <a:ext cx="10275" cy="10275"/>
            </a:xfrm>
            <a:custGeom>
              <a:rect b="b" l="l" r="r" t="t"/>
              <a:pathLst>
                <a:path extrusionOk="0" h="411" w="411">
                  <a:moveTo>
                    <a:pt x="215" y="1"/>
                  </a:moveTo>
                  <a:cubicBezTo>
                    <a:pt x="90" y="1"/>
                    <a:pt x="0" y="90"/>
                    <a:pt x="0" y="197"/>
                  </a:cubicBezTo>
                  <a:cubicBezTo>
                    <a:pt x="0" y="322"/>
                    <a:pt x="90" y="411"/>
                    <a:pt x="215" y="411"/>
                  </a:cubicBezTo>
                  <a:cubicBezTo>
                    <a:pt x="304" y="411"/>
                    <a:pt x="393" y="304"/>
                    <a:pt x="411" y="197"/>
                  </a:cubicBezTo>
                  <a:cubicBezTo>
                    <a:pt x="411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0"/>
            <p:cNvSpPr/>
            <p:nvPr/>
          </p:nvSpPr>
          <p:spPr>
            <a:xfrm>
              <a:off x="5177850" y="2946475"/>
              <a:ext cx="38825" cy="39275"/>
            </a:xfrm>
            <a:custGeom>
              <a:rect b="b" l="l" r="r" t="t"/>
              <a:pathLst>
                <a:path extrusionOk="0" h="1571" w="1553">
                  <a:moveTo>
                    <a:pt x="786" y="1"/>
                  </a:moveTo>
                  <a:cubicBezTo>
                    <a:pt x="786" y="429"/>
                    <a:pt x="447" y="786"/>
                    <a:pt x="0" y="786"/>
                  </a:cubicBezTo>
                  <a:cubicBezTo>
                    <a:pt x="435" y="786"/>
                    <a:pt x="785" y="1124"/>
                    <a:pt x="786" y="1538"/>
                  </a:cubicBezTo>
                  <a:lnTo>
                    <a:pt x="786" y="1538"/>
                  </a:lnTo>
                  <a:cubicBezTo>
                    <a:pt x="802" y="1124"/>
                    <a:pt x="1118" y="786"/>
                    <a:pt x="1553" y="786"/>
                  </a:cubicBezTo>
                  <a:cubicBezTo>
                    <a:pt x="1142" y="786"/>
                    <a:pt x="786" y="447"/>
                    <a:pt x="786" y="1"/>
                  </a:cubicBezTo>
                  <a:close/>
                  <a:moveTo>
                    <a:pt x="786" y="1538"/>
                  </a:moveTo>
                  <a:cubicBezTo>
                    <a:pt x="786" y="1549"/>
                    <a:pt x="786" y="1560"/>
                    <a:pt x="786" y="1571"/>
                  </a:cubicBezTo>
                  <a:cubicBezTo>
                    <a:pt x="786" y="1560"/>
                    <a:pt x="786" y="1549"/>
                    <a:pt x="786" y="15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0"/>
            <p:cNvSpPr/>
            <p:nvPr/>
          </p:nvSpPr>
          <p:spPr>
            <a:xfrm>
              <a:off x="5915650" y="4012575"/>
              <a:ext cx="56675" cy="57125"/>
            </a:xfrm>
            <a:custGeom>
              <a:rect b="b" l="l" r="r" t="t"/>
              <a:pathLst>
                <a:path extrusionOk="0" h="2285" w="2267">
                  <a:moveTo>
                    <a:pt x="1124" y="0"/>
                  </a:moveTo>
                  <a:cubicBezTo>
                    <a:pt x="1124" y="625"/>
                    <a:pt x="625" y="1142"/>
                    <a:pt x="0" y="1142"/>
                  </a:cubicBezTo>
                  <a:cubicBezTo>
                    <a:pt x="625" y="1142"/>
                    <a:pt x="1124" y="1642"/>
                    <a:pt x="1124" y="2284"/>
                  </a:cubicBezTo>
                  <a:cubicBezTo>
                    <a:pt x="1124" y="1660"/>
                    <a:pt x="1642" y="1142"/>
                    <a:pt x="2266" y="1142"/>
                  </a:cubicBezTo>
                  <a:cubicBezTo>
                    <a:pt x="1642" y="1142"/>
                    <a:pt x="1124" y="625"/>
                    <a:pt x="1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10"/>
            <p:cNvSpPr/>
            <p:nvPr/>
          </p:nvSpPr>
          <p:spPr>
            <a:xfrm>
              <a:off x="6322450" y="4043800"/>
              <a:ext cx="41525" cy="41500"/>
            </a:xfrm>
            <a:custGeom>
              <a:rect b="b" l="l" r="r" t="t"/>
              <a:pathLst>
                <a:path extrusionOk="0" h="1660" w="1661">
                  <a:moveTo>
                    <a:pt x="821" y="0"/>
                  </a:moveTo>
                  <a:cubicBezTo>
                    <a:pt x="821" y="464"/>
                    <a:pt x="447" y="839"/>
                    <a:pt x="1" y="839"/>
                  </a:cubicBezTo>
                  <a:cubicBezTo>
                    <a:pt x="447" y="839"/>
                    <a:pt x="804" y="1196"/>
                    <a:pt x="821" y="1660"/>
                  </a:cubicBezTo>
                  <a:cubicBezTo>
                    <a:pt x="821" y="1196"/>
                    <a:pt x="1214" y="839"/>
                    <a:pt x="1660" y="839"/>
                  </a:cubicBezTo>
                  <a:cubicBezTo>
                    <a:pt x="1178" y="839"/>
                    <a:pt x="821" y="447"/>
                    <a:pt x="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10"/>
            <p:cNvSpPr/>
            <p:nvPr/>
          </p:nvSpPr>
          <p:spPr>
            <a:xfrm>
              <a:off x="4614025" y="1268825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0"/>
                  </a:moveTo>
                  <a:cubicBezTo>
                    <a:pt x="232" y="0"/>
                    <a:pt x="0" y="232"/>
                    <a:pt x="0" y="518"/>
                  </a:cubicBezTo>
                  <a:cubicBezTo>
                    <a:pt x="0" y="803"/>
                    <a:pt x="232" y="1018"/>
                    <a:pt x="518" y="1018"/>
                  </a:cubicBezTo>
                  <a:cubicBezTo>
                    <a:pt x="785" y="1018"/>
                    <a:pt x="1035" y="803"/>
                    <a:pt x="1035" y="518"/>
                  </a:cubicBezTo>
                  <a:cubicBezTo>
                    <a:pt x="1035" y="232"/>
                    <a:pt x="803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0"/>
            <p:cNvSpPr/>
            <p:nvPr/>
          </p:nvSpPr>
          <p:spPr>
            <a:xfrm>
              <a:off x="6571800" y="14584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393" y="1"/>
                  </a:moveTo>
                  <a:cubicBezTo>
                    <a:pt x="179" y="1"/>
                    <a:pt x="1" y="179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804" y="625"/>
                    <a:pt x="804" y="411"/>
                  </a:cubicBezTo>
                  <a:cubicBezTo>
                    <a:pt x="804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0"/>
            <p:cNvSpPr/>
            <p:nvPr/>
          </p:nvSpPr>
          <p:spPr>
            <a:xfrm>
              <a:off x="4247800" y="2671250"/>
              <a:ext cx="17875" cy="17875"/>
            </a:xfrm>
            <a:custGeom>
              <a:rect b="b" l="l" r="r" t="t"/>
              <a:pathLst>
                <a:path extrusionOk="0" h="715" w="715">
                  <a:moveTo>
                    <a:pt x="357" y="1"/>
                  </a:moveTo>
                  <a:cubicBezTo>
                    <a:pt x="161" y="1"/>
                    <a:pt x="1" y="161"/>
                    <a:pt x="1" y="358"/>
                  </a:cubicBezTo>
                  <a:cubicBezTo>
                    <a:pt x="1" y="554"/>
                    <a:pt x="161" y="714"/>
                    <a:pt x="357" y="714"/>
                  </a:cubicBezTo>
                  <a:cubicBezTo>
                    <a:pt x="536" y="714"/>
                    <a:pt x="696" y="554"/>
                    <a:pt x="714" y="358"/>
                  </a:cubicBezTo>
                  <a:cubicBezTo>
                    <a:pt x="714" y="143"/>
                    <a:pt x="554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0"/>
            <p:cNvSpPr/>
            <p:nvPr/>
          </p:nvSpPr>
          <p:spPr>
            <a:xfrm>
              <a:off x="5724725" y="2211800"/>
              <a:ext cx="25900" cy="25450"/>
            </a:xfrm>
            <a:custGeom>
              <a:rect b="b" l="l" r="r" t="t"/>
              <a:pathLst>
                <a:path extrusionOk="0" h="1018" w="1036">
                  <a:moveTo>
                    <a:pt x="518" y="1"/>
                  </a:moveTo>
                  <a:cubicBezTo>
                    <a:pt x="233" y="1"/>
                    <a:pt x="1" y="251"/>
                    <a:pt x="1" y="500"/>
                  </a:cubicBezTo>
                  <a:cubicBezTo>
                    <a:pt x="1" y="804"/>
                    <a:pt x="250" y="1018"/>
                    <a:pt x="518" y="1018"/>
                  </a:cubicBezTo>
                  <a:cubicBezTo>
                    <a:pt x="803" y="1018"/>
                    <a:pt x="1035" y="804"/>
                    <a:pt x="1018" y="500"/>
                  </a:cubicBezTo>
                  <a:cubicBezTo>
                    <a:pt x="1018" y="215"/>
                    <a:pt x="786" y="1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5073475" y="2441975"/>
              <a:ext cx="22325" cy="22325"/>
            </a:xfrm>
            <a:custGeom>
              <a:rect b="b" l="l" r="r" t="t"/>
              <a:pathLst>
                <a:path extrusionOk="0" h="893" w="893">
                  <a:moveTo>
                    <a:pt x="446" y="1"/>
                  </a:moveTo>
                  <a:cubicBezTo>
                    <a:pt x="197" y="1"/>
                    <a:pt x="0" y="197"/>
                    <a:pt x="0" y="447"/>
                  </a:cubicBezTo>
                  <a:cubicBezTo>
                    <a:pt x="0" y="696"/>
                    <a:pt x="197" y="893"/>
                    <a:pt x="446" y="893"/>
                  </a:cubicBezTo>
                  <a:cubicBezTo>
                    <a:pt x="696" y="893"/>
                    <a:pt x="892" y="696"/>
                    <a:pt x="892" y="447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5288025" y="2500400"/>
              <a:ext cx="22325" cy="22350"/>
            </a:xfrm>
            <a:custGeom>
              <a:rect b="b" l="l" r="r" t="t"/>
              <a:pathLst>
                <a:path extrusionOk="0" h="894" w="893">
                  <a:moveTo>
                    <a:pt x="447" y="1"/>
                  </a:moveTo>
                  <a:cubicBezTo>
                    <a:pt x="215" y="1"/>
                    <a:pt x="1" y="197"/>
                    <a:pt x="1" y="447"/>
                  </a:cubicBezTo>
                  <a:cubicBezTo>
                    <a:pt x="1" y="697"/>
                    <a:pt x="215" y="893"/>
                    <a:pt x="447" y="893"/>
                  </a:cubicBezTo>
                  <a:cubicBezTo>
                    <a:pt x="696" y="893"/>
                    <a:pt x="893" y="697"/>
                    <a:pt x="893" y="447"/>
                  </a:cubicBezTo>
                  <a:cubicBezTo>
                    <a:pt x="893" y="197"/>
                    <a:pt x="696" y="1"/>
                    <a:pt x="4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3948925" y="1080150"/>
              <a:ext cx="26800" cy="26775"/>
            </a:xfrm>
            <a:custGeom>
              <a:rect b="b" l="l" r="r" t="t"/>
              <a:pathLst>
                <a:path extrusionOk="0" h="1071" w="1072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cubicBezTo>
                    <a:pt x="1" y="839"/>
                    <a:pt x="233" y="1071"/>
                    <a:pt x="536" y="1071"/>
                  </a:cubicBezTo>
                  <a:cubicBezTo>
                    <a:pt x="822" y="1071"/>
                    <a:pt x="1072" y="839"/>
                    <a:pt x="1072" y="535"/>
                  </a:cubicBezTo>
                  <a:cubicBezTo>
                    <a:pt x="1072" y="250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4011375" y="926250"/>
              <a:ext cx="8950" cy="9400"/>
            </a:xfrm>
            <a:custGeom>
              <a:rect b="b" l="l" r="r" t="t"/>
              <a:pathLst>
                <a:path extrusionOk="0" h="376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304"/>
                    <a:pt x="90" y="375"/>
                    <a:pt x="179" y="375"/>
                  </a:cubicBezTo>
                  <a:cubicBezTo>
                    <a:pt x="286" y="375"/>
                    <a:pt x="358" y="304"/>
                    <a:pt x="358" y="179"/>
                  </a:cubicBezTo>
                  <a:cubicBezTo>
                    <a:pt x="358" y="72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0"/>
            <p:cNvSpPr/>
            <p:nvPr/>
          </p:nvSpPr>
          <p:spPr>
            <a:xfrm>
              <a:off x="5841150" y="11051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90" y="0"/>
                    <a:pt x="1" y="72"/>
                    <a:pt x="1" y="179"/>
                  </a:cubicBezTo>
                  <a:cubicBezTo>
                    <a:pt x="1" y="268"/>
                    <a:pt x="90" y="357"/>
                    <a:pt x="179" y="357"/>
                  </a:cubicBezTo>
                  <a:cubicBezTo>
                    <a:pt x="286" y="357"/>
                    <a:pt x="357" y="268"/>
                    <a:pt x="357" y="179"/>
                  </a:cubicBez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0"/>
            <p:cNvSpPr/>
            <p:nvPr/>
          </p:nvSpPr>
          <p:spPr>
            <a:xfrm>
              <a:off x="6545925" y="184247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269" y="357"/>
                    <a:pt x="358" y="268"/>
                    <a:pt x="358" y="179"/>
                  </a:cubicBezTo>
                  <a:cubicBezTo>
                    <a:pt x="358" y="71"/>
                    <a:pt x="269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5691725" y="2115900"/>
              <a:ext cx="6700" cy="6725"/>
            </a:xfrm>
            <a:custGeom>
              <a:rect b="b" l="l" r="r" t="t"/>
              <a:pathLst>
                <a:path extrusionOk="0" h="269" w="268">
                  <a:moveTo>
                    <a:pt x="143" y="1"/>
                  </a:moveTo>
                  <a:cubicBezTo>
                    <a:pt x="72" y="1"/>
                    <a:pt x="0" y="72"/>
                    <a:pt x="0" y="126"/>
                  </a:cubicBezTo>
                  <a:cubicBezTo>
                    <a:pt x="0" y="197"/>
                    <a:pt x="72" y="268"/>
                    <a:pt x="143" y="268"/>
                  </a:cubicBezTo>
                  <a:cubicBezTo>
                    <a:pt x="214" y="268"/>
                    <a:pt x="268" y="197"/>
                    <a:pt x="268" y="126"/>
                  </a:cubicBezTo>
                  <a:cubicBezTo>
                    <a:pt x="268" y="72"/>
                    <a:pt x="214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0"/>
            <p:cNvSpPr/>
            <p:nvPr/>
          </p:nvSpPr>
          <p:spPr>
            <a:xfrm>
              <a:off x="5036900" y="11167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54" y="0"/>
                    <a:pt x="0" y="89"/>
                    <a:pt x="0" y="179"/>
                  </a:cubicBezTo>
                  <a:cubicBezTo>
                    <a:pt x="0" y="286"/>
                    <a:pt x="89" y="357"/>
                    <a:pt x="179" y="357"/>
                  </a:cubicBezTo>
                  <a:cubicBezTo>
                    <a:pt x="268" y="357"/>
                    <a:pt x="321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10"/>
            <p:cNvSpPr/>
            <p:nvPr/>
          </p:nvSpPr>
          <p:spPr>
            <a:xfrm>
              <a:off x="5231375" y="2462500"/>
              <a:ext cx="4500" cy="4475"/>
            </a:xfrm>
            <a:custGeom>
              <a:rect b="b" l="l" r="r" t="t"/>
              <a:pathLst>
                <a:path extrusionOk="0" h="179" w="180">
                  <a:moveTo>
                    <a:pt x="90" y="0"/>
                  </a:moveTo>
                  <a:cubicBezTo>
                    <a:pt x="36" y="0"/>
                    <a:pt x="1" y="54"/>
                    <a:pt x="1" y="90"/>
                  </a:cubicBezTo>
                  <a:cubicBezTo>
                    <a:pt x="1" y="143"/>
                    <a:pt x="36" y="179"/>
                    <a:pt x="90" y="179"/>
                  </a:cubicBezTo>
                  <a:cubicBezTo>
                    <a:pt x="126" y="179"/>
                    <a:pt x="179" y="143"/>
                    <a:pt x="179" y="90"/>
                  </a:cubicBezTo>
                  <a:cubicBezTo>
                    <a:pt x="179" y="54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0"/>
            <p:cNvSpPr/>
            <p:nvPr/>
          </p:nvSpPr>
          <p:spPr>
            <a:xfrm>
              <a:off x="6653000" y="2141325"/>
              <a:ext cx="8925" cy="8950"/>
            </a:xfrm>
            <a:custGeom>
              <a:rect b="b" l="l" r="r" t="t"/>
              <a:pathLst>
                <a:path extrusionOk="0" h="358" w="357">
                  <a:moveTo>
                    <a:pt x="179" y="1"/>
                  </a:moveTo>
                  <a:cubicBezTo>
                    <a:pt x="89" y="1"/>
                    <a:pt x="0" y="90"/>
                    <a:pt x="0" y="179"/>
                  </a:cubicBezTo>
                  <a:cubicBezTo>
                    <a:pt x="0" y="286"/>
                    <a:pt x="89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0"/>
            <p:cNvSpPr/>
            <p:nvPr/>
          </p:nvSpPr>
          <p:spPr>
            <a:xfrm>
              <a:off x="6165875" y="9391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8"/>
                    <a:pt x="179" y="358"/>
                  </a:cubicBezTo>
                  <a:cubicBezTo>
                    <a:pt x="269" y="358"/>
                    <a:pt x="358" y="268"/>
                    <a:pt x="358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5726950" y="10681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68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0"/>
            <p:cNvSpPr/>
            <p:nvPr/>
          </p:nvSpPr>
          <p:spPr>
            <a:xfrm>
              <a:off x="6527200" y="12978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57" y="286"/>
                    <a:pt x="357" y="179"/>
                  </a:cubicBezTo>
                  <a:cubicBezTo>
                    <a:pt x="357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0"/>
            <p:cNvSpPr/>
            <p:nvPr/>
          </p:nvSpPr>
          <p:spPr>
            <a:xfrm>
              <a:off x="5605625" y="2211800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5" y="1"/>
                  </a:moveTo>
                  <a:cubicBezTo>
                    <a:pt x="54" y="1"/>
                    <a:pt x="1" y="72"/>
                    <a:pt x="1" y="126"/>
                  </a:cubicBezTo>
                  <a:cubicBezTo>
                    <a:pt x="1" y="197"/>
                    <a:pt x="54" y="268"/>
                    <a:pt x="125" y="268"/>
                  </a:cubicBezTo>
                  <a:cubicBezTo>
                    <a:pt x="197" y="268"/>
                    <a:pt x="268" y="197"/>
                    <a:pt x="268" y="126"/>
                  </a:cubicBezTo>
                  <a:cubicBezTo>
                    <a:pt x="268" y="72"/>
                    <a:pt x="197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3884250" y="101055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1" y="90"/>
                    <a:pt x="1" y="179"/>
                  </a:cubicBezTo>
                  <a:cubicBezTo>
                    <a:pt x="1" y="304"/>
                    <a:pt x="90" y="357"/>
                    <a:pt x="179" y="357"/>
                  </a:cubicBezTo>
                  <a:cubicBezTo>
                    <a:pt x="268" y="357"/>
                    <a:pt x="340" y="304"/>
                    <a:pt x="358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5635950" y="2154275"/>
              <a:ext cx="6725" cy="6700"/>
            </a:xfrm>
            <a:custGeom>
              <a:rect b="b" l="l" r="r" t="t"/>
              <a:pathLst>
                <a:path extrusionOk="0" h="268" w="269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196"/>
                    <a:pt x="72" y="268"/>
                    <a:pt x="144" y="268"/>
                  </a:cubicBezTo>
                  <a:cubicBezTo>
                    <a:pt x="233" y="268"/>
                    <a:pt x="269" y="196"/>
                    <a:pt x="269" y="143"/>
                  </a:cubicBezTo>
                  <a:cubicBezTo>
                    <a:pt x="269" y="71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0"/>
            <p:cNvSpPr/>
            <p:nvPr/>
          </p:nvSpPr>
          <p:spPr>
            <a:xfrm>
              <a:off x="5169375" y="276447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1"/>
                  </a:moveTo>
                  <a:cubicBezTo>
                    <a:pt x="72" y="1"/>
                    <a:pt x="0" y="90"/>
                    <a:pt x="0" y="179"/>
                  </a:cubicBezTo>
                  <a:cubicBezTo>
                    <a:pt x="0" y="286"/>
                    <a:pt x="90" y="358"/>
                    <a:pt x="179" y="358"/>
                  </a:cubicBezTo>
                  <a:cubicBezTo>
                    <a:pt x="268" y="358"/>
                    <a:pt x="339" y="268"/>
                    <a:pt x="357" y="179"/>
                  </a:cubicBezTo>
                  <a:cubicBezTo>
                    <a:pt x="357" y="54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0"/>
            <p:cNvSpPr/>
            <p:nvPr/>
          </p:nvSpPr>
          <p:spPr>
            <a:xfrm>
              <a:off x="4471275" y="2196200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1" y="90"/>
                    <a:pt x="1" y="179"/>
                  </a:cubicBezTo>
                  <a:cubicBezTo>
                    <a:pt x="1" y="286"/>
                    <a:pt x="90" y="357"/>
                    <a:pt x="179" y="357"/>
                  </a:cubicBezTo>
                  <a:cubicBezTo>
                    <a:pt x="286" y="357"/>
                    <a:pt x="358" y="286"/>
                    <a:pt x="358" y="179"/>
                  </a:cubicBezTo>
                  <a:cubicBezTo>
                    <a:pt x="358" y="72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0"/>
            <p:cNvSpPr/>
            <p:nvPr/>
          </p:nvSpPr>
          <p:spPr>
            <a:xfrm>
              <a:off x="4138525" y="1599800"/>
              <a:ext cx="8925" cy="9400"/>
            </a:xfrm>
            <a:custGeom>
              <a:rect b="b" l="l" r="r" t="t"/>
              <a:pathLst>
                <a:path extrusionOk="0" h="376" w="357">
                  <a:moveTo>
                    <a:pt x="179" y="1"/>
                  </a:moveTo>
                  <a:cubicBezTo>
                    <a:pt x="71" y="1"/>
                    <a:pt x="0" y="90"/>
                    <a:pt x="0" y="179"/>
                  </a:cubicBezTo>
                  <a:cubicBezTo>
                    <a:pt x="0" y="304"/>
                    <a:pt x="89" y="375"/>
                    <a:pt x="179" y="375"/>
                  </a:cubicBezTo>
                  <a:cubicBezTo>
                    <a:pt x="268" y="375"/>
                    <a:pt x="357" y="286"/>
                    <a:pt x="357" y="179"/>
                  </a:cubicBezTo>
                  <a:cubicBezTo>
                    <a:pt x="357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0"/>
            <p:cNvSpPr/>
            <p:nvPr/>
          </p:nvSpPr>
          <p:spPr>
            <a:xfrm>
              <a:off x="3978375" y="1604275"/>
              <a:ext cx="8950" cy="9375"/>
            </a:xfrm>
            <a:custGeom>
              <a:rect b="b" l="l" r="r" t="t"/>
              <a:pathLst>
                <a:path extrusionOk="0" h="375" w="358">
                  <a:moveTo>
                    <a:pt x="179" y="0"/>
                  </a:moveTo>
                  <a:cubicBezTo>
                    <a:pt x="72" y="0"/>
                    <a:pt x="1" y="89"/>
                    <a:pt x="1" y="196"/>
                  </a:cubicBezTo>
                  <a:cubicBezTo>
                    <a:pt x="1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6"/>
                  </a:cubicBezTo>
                  <a:cubicBezTo>
                    <a:pt x="357" y="89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0"/>
            <p:cNvSpPr/>
            <p:nvPr/>
          </p:nvSpPr>
          <p:spPr>
            <a:xfrm>
              <a:off x="4007375" y="2624425"/>
              <a:ext cx="8950" cy="8950"/>
            </a:xfrm>
            <a:custGeom>
              <a:rect b="b" l="l" r="r" t="t"/>
              <a:pathLst>
                <a:path extrusionOk="0" h="358" w="358">
                  <a:moveTo>
                    <a:pt x="179" y="0"/>
                  </a:moveTo>
                  <a:cubicBezTo>
                    <a:pt x="72" y="0"/>
                    <a:pt x="0" y="89"/>
                    <a:pt x="0" y="179"/>
                  </a:cubicBezTo>
                  <a:cubicBezTo>
                    <a:pt x="0" y="286"/>
                    <a:pt x="90" y="357"/>
                    <a:pt x="179" y="357"/>
                  </a:cubicBezTo>
                  <a:cubicBezTo>
                    <a:pt x="268" y="357"/>
                    <a:pt x="339" y="268"/>
                    <a:pt x="357" y="179"/>
                  </a:cubicBezTo>
                  <a:cubicBezTo>
                    <a:pt x="357" y="54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0"/>
            <p:cNvSpPr/>
            <p:nvPr/>
          </p:nvSpPr>
          <p:spPr>
            <a:xfrm>
              <a:off x="4514100" y="2794825"/>
              <a:ext cx="8950" cy="8925"/>
            </a:xfrm>
            <a:custGeom>
              <a:rect b="b" l="l" r="r" t="t"/>
              <a:pathLst>
                <a:path extrusionOk="0" h="357" w="358">
                  <a:moveTo>
                    <a:pt x="179" y="0"/>
                  </a:moveTo>
                  <a:cubicBezTo>
                    <a:pt x="72" y="0"/>
                    <a:pt x="1" y="89"/>
                    <a:pt x="1" y="179"/>
                  </a:cubicBezTo>
                  <a:cubicBezTo>
                    <a:pt x="1" y="303"/>
                    <a:pt x="90" y="357"/>
                    <a:pt x="179" y="357"/>
                  </a:cubicBezTo>
                  <a:cubicBezTo>
                    <a:pt x="304" y="357"/>
                    <a:pt x="357" y="268"/>
                    <a:pt x="357" y="179"/>
                  </a:cubicBezTo>
                  <a:cubicBezTo>
                    <a:pt x="357" y="71"/>
                    <a:pt x="268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0"/>
            <p:cNvSpPr/>
            <p:nvPr/>
          </p:nvSpPr>
          <p:spPr>
            <a:xfrm>
              <a:off x="4926275" y="906350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99" y="0"/>
                  </a:moveTo>
                  <a:cubicBezTo>
                    <a:pt x="181" y="0"/>
                    <a:pt x="162" y="4"/>
                    <a:pt x="143" y="11"/>
                  </a:cubicBezTo>
                  <a:cubicBezTo>
                    <a:pt x="54" y="29"/>
                    <a:pt x="0" y="118"/>
                    <a:pt x="18" y="208"/>
                  </a:cubicBezTo>
                  <a:cubicBezTo>
                    <a:pt x="48" y="282"/>
                    <a:pt x="115" y="319"/>
                    <a:pt x="188" y="319"/>
                  </a:cubicBezTo>
                  <a:cubicBezTo>
                    <a:pt x="202" y="319"/>
                    <a:pt x="217" y="318"/>
                    <a:pt x="232" y="315"/>
                  </a:cubicBezTo>
                  <a:cubicBezTo>
                    <a:pt x="321" y="297"/>
                    <a:pt x="357" y="208"/>
                    <a:pt x="339" y="118"/>
                  </a:cubicBezTo>
                  <a:cubicBezTo>
                    <a:pt x="325" y="48"/>
                    <a:pt x="267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0"/>
            <p:cNvSpPr/>
            <p:nvPr/>
          </p:nvSpPr>
          <p:spPr>
            <a:xfrm>
              <a:off x="5126100" y="2547600"/>
              <a:ext cx="5375" cy="5125"/>
            </a:xfrm>
            <a:custGeom>
              <a:rect b="b" l="l" r="r" t="t"/>
              <a:pathLst>
                <a:path extrusionOk="0" h="205" w="215">
                  <a:moveTo>
                    <a:pt x="105" y="1"/>
                  </a:moveTo>
                  <a:cubicBezTo>
                    <a:pt x="100" y="1"/>
                    <a:pt x="95" y="2"/>
                    <a:pt x="90" y="4"/>
                  </a:cubicBezTo>
                  <a:cubicBezTo>
                    <a:pt x="36" y="40"/>
                    <a:pt x="1" y="76"/>
                    <a:pt x="19" y="129"/>
                  </a:cubicBezTo>
                  <a:cubicBezTo>
                    <a:pt x="34" y="160"/>
                    <a:pt x="76" y="204"/>
                    <a:pt x="110" y="204"/>
                  </a:cubicBezTo>
                  <a:cubicBezTo>
                    <a:pt x="116" y="204"/>
                    <a:pt x="121" y="203"/>
                    <a:pt x="126" y="201"/>
                  </a:cubicBezTo>
                  <a:cubicBezTo>
                    <a:pt x="179" y="165"/>
                    <a:pt x="215" y="129"/>
                    <a:pt x="197" y="76"/>
                  </a:cubicBezTo>
                  <a:cubicBezTo>
                    <a:pt x="182" y="45"/>
                    <a:pt x="140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0"/>
            <p:cNvSpPr/>
            <p:nvPr/>
          </p:nvSpPr>
          <p:spPr>
            <a:xfrm>
              <a:off x="6576275" y="2034875"/>
              <a:ext cx="8950" cy="8000"/>
            </a:xfrm>
            <a:custGeom>
              <a:rect b="b" l="l" r="r" t="t"/>
              <a:pathLst>
                <a:path extrusionOk="0" h="320" w="358">
                  <a:moveTo>
                    <a:pt x="182" y="1"/>
                  </a:moveTo>
                  <a:cubicBezTo>
                    <a:pt x="163" y="1"/>
                    <a:pt x="144" y="4"/>
                    <a:pt x="125" y="12"/>
                  </a:cubicBezTo>
                  <a:cubicBezTo>
                    <a:pt x="36" y="30"/>
                    <a:pt x="0" y="119"/>
                    <a:pt x="18" y="208"/>
                  </a:cubicBezTo>
                  <a:cubicBezTo>
                    <a:pt x="33" y="283"/>
                    <a:pt x="97" y="320"/>
                    <a:pt x="170" y="320"/>
                  </a:cubicBezTo>
                  <a:cubicBezTo>
                    <a:pt x="185" y="320"/>
                    <a:pt x="199" y="318"/>
                    <a:pt x="214" y="315"/>
                  </a:cubicBezTo>
                  <a:cubicBezTo>
                    <a:pt x="304" y="280"/>
                    <a:pt x="357" y="191"/>
                    <a:pt x="339" y="119"/>
                  </a:cubicBezTo>
                  <a:cubicBezTo>
                    <a:pt x="311" y="49"/>
                    <a:pt x="250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0"/>
            <p:cNvSpPr/>
            <p:nvPr/>
          </p:nvSpPr>
          <p:spPr>
            <a:xfrm>
              <a:off x="4957950" y="1097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8" y="1"/>
                    <a:pt x="0" y="179"/>
                    <a:pt x="0" y="393"/>
                  </a:cubicBezTo>
                  <a:cubicBezTo>
                    <a:pt x="0" y="590"/>
                    <a:pt x="178" y="768"/>
                    <a:pt x="393" y="768"/>
                  </a:cubicBezTo>
                  <a:cubicBezTo>
                    <a:pt x="589" y="768"/>
                    <a:pt x="767" y="590"/>
                    <a:pt x="767" y="393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0"/>
            <p:cNvSpPr/>
            <p:nvPr/>
          </p:nvSpPr>
          <p:spPr>
            <a:xfrm>
              <a:off x="4831700" y="1001625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1"/>
                  </a:moveTo>
                  <a:cubicBezTo>
                    <a:pt x="161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607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0"/>
            <p:cNvSpPr/>
            <p:nvPr/>
          </p:nvSpPr>
          <p:spPr>
            <a:xfrm>
              <a:off x="6160975" y="271140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2"/>
                    <a:pt x="179" y="750"/>
                    <a:pt x="375" y="750"/>
                  </a:cubicBezTo>
                  <a:cubicBezTo>
                    <a:pt x="589" y="750"/>
                    <a:pt x="750" y="572"/>
                    <a:pt x="750" y="375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0"/>
            <p:cNvSpPr/>
            <p:nvPr/>
          </p:nvSpPr>
          <p:spPr>
            <a:xfrm>
              <a:off x="5701525" y="13825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0"/>
            <p:cNvSpPr/>
            <p:nvPr/>
          </p:nvSpPr>
          <p:spPr>
            <a:xfrm>
              <a:off x="4519450" y="256732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0"/>
                  </a:moveTo>
                  <a:cubicBezTo>
                    <a:pt x="161" y="0"/>
                    <a:pt x="1" y="179"/>
                    <a:pt x="1" y="393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72" y="768"/>
                    <a:pt x="750" y="589"/>
                    <a:pt x="750" y="393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0"/>
            <p:cNvSpPr/>
            <p:nvPr/>
          </p:nvSpPr>
          <p:spPr>
            <a:xfrm>
              <a:off x="4567625" y="210207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1"/>
                  </a:moveTo>
                  <a:cubicBezTo>
                    <a:pt x="179" y="1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607" y="750"/>
                    <a:pt x="768" y="589"/>
                    <a:pt x="768" y="375"/>
                  </a:cubicBezTo>
                  <a:cubicBezTo>
                    <a:pt x="768" y="179"/>
                    <a:pt x="590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0"/>
            <p:cNvSpPr/>
            <p:nvPr/>
          </p:nvSpPr>
          <p:spPr>
            <a:xfrm>
              <a:off x="3845000" y="14022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93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0"/>
            <p:cNvSpPr/>
            <p:nvPr/>
          </p:nvSpPr>
          <p:spPr>
            <a:xfrm>
              <a:off x="3768275" y="1639500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5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93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0"/>
            <p:cNvSpPr/>
            <p:nvPr/>
          </p:nvSpPr>
          <p:spPr>
            <a:xfrm>
              <a:off x="5012800" y="2474550"/>
              <a:ext cx="18775" cy="18750"/>
            </a:xfrm>
            <a:custGeom>
              <a:rect b="b" l="l" r="r" t="t"/>
              <a:pathLst>
                <a:path extrusionOk="0" h="750" w="751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50"/>
                    <a:pt x="375" y="750"/>
                  </a:cubicBezTo>
                  <a:cubicBezTo>
                    <a:pt x="572" y="750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0"/>
            <p:cNvSpPr/>
            <p:nvPr/>
          </p:nvSpPr>
          <p:spPr>
            <a:xfrm>
              <a:off x="5334425" y="2286300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1"/>
                  </a:moveTo>
                  <a:cubicBezTo>
                    <a:pt x="179" y="1"/>
                    <a:pt x="0" y="179"/>
                    <a:pt x="0" y="393"/>
                  </a:cubicBezTo>
                  <a:cubicBezTo>
                    <a:pt x="0" y="589"/>
                    <a:pt x="179" y="768"/>
                    <a:pt x="375" y="768"/>
                  </a:cubicBezTo>
                  <a:cubicBezTo>
                    <a:pt x="607" y="768"/>
                    <a:pt x="767" y="607"/>
                    <a:pt x="767" y="393"/>
                  </a:cubicBezTo>
                  <a:cubicBezTo>
                    <a:pt x="767" y="179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0"/>
            <p:cNvSpPr/>
            <p:nvPr/>
          </p:nvSpPr>
          <p:spPr>
            <a:xfrm>
              <a:off x="6170350" y="1774675"/>
              <a:ext cx="18750" cy="18750"/>
            </a:xfrm>
            <a:custGeom>
              <a:rect b="b" l="l" r="r" t="t"/>
              <a:pathLst>
                <a:path extrusionOk="0" h="750" w="750">
                  <a:moveTo>
                    <a:pt x="375" y="0"/>
                  </a:moveTo>
                  <a:cubicBezTo>
                    <a:pt x="179" y="0"/>
                    <a:pt x="0" y="178"/>
                    <a:pt x="0" y="375"/>
                  </a:cubicBezTo>
                  <a:cubicBezTo>
                    <a:pt x="0" y="571"/>
                    <a:pt x="179" y="749"/>
                    <a:pt x="375" y="749"/>
                  </a:cubicBezTo>
                  <a:cubicBezTo>
                    <a:pt x="589" y="749"/>
                    <a:pt x="750" y="607"/>
                    <a:pt x="750" y="375"/>
                  </a:cubicBezTo>
                  <a:cubicBezTo>
                    <a:pt x="750" y="178"/>
                    <a:pt x="571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10"/>
            <p:cNvSpPr/>
            <p:nvPr/>
          </p:nvSpPr>
          <p:spPr>
            <a:xfrm>
              <a:off x="5792075" y="2111450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22" y="0"/>
                  </a:moveTo>
                  <a:cubicBezTo>
                    <a:pt x="144" y="0"/>
                    <a:pt x="1" y="125"/>
                    <a:pt x="1" y="304"/>
                  </a:cubicBezTo>
                  <a:cubicBezTo>
                    <a:pt x="1" y="482"/>
                    <a:pt x="144" y="625"/>
                    <a:pt x="322" y="625"/>
                  </a:cubicBezTo>
                  <a:cubicBezTo>
                    <a:pt x="483" y="625"/>
                    <a:pt x="607" y="482"/>
                    <a:pt x="625" y="304"/>
                  </a:cubicBezTo>
                  <a:cubicBezTo>
                    <a:pt x="625" y="125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0"/>
            <p:cNvSpPr/>
            <p:nvPr/>
          </p:nvSpPr>
          <p:spPr>
            <a:xfrm>
              <a:off x="5504825" y="13134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93" y="1"/>
                  </a:moveTo>
                  <a:cubicBezTo>
                    <a:pt x="179" y="1"/>
                    <a:pt x="0" y="179"/>
                    <a:pt x="0" y="375"/>
                  </a:cubicBezTo>
                  <a:cubicBezTo>
                    <a:pt x="0" y="590"/>
                    <a:pt x="196" y="768"/>
                    <a:pt x="393" y="768"/>
                  </a:cubicBezTo>
                  <a:cubicBezTo>
                    <a:pt x="607" y="768"/>
                    <a:pt x="767" y="590"/>
                    <a:pt x="767" y="375"/>
                  </a:cubicBezTo>
                  <a:cubicBezTo>
                    <a:pt x="767" y="179"/>
                    <a:pt x="589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0"/>
            <p:cNvSpPr/>
            <p:nvPr/>
          </p:nvSpPr>
          <p:spPr>
            <a:xfrm>
              <a:off x="4625175" y="1870125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68" y="571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0"/>
            <p:cNvSpPr/>
            <p:nvPr/>
          </p:nvSpPr>
          <p:spPr>
            <a:xfrm>
              <a:off x="5022175" y="94097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89"/>
                    <a:pt x="179" y="767"/>
                    <a:pt x="375" y="767"/>
                  </a:cubicBezTo>
                  <a:cubicBezTo>
                    <a:pt x="589" y="767"/>
                    <a:pt x="768" y="589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0"/>
            <p:cNvSpPr/>
            <p:nvPr/>
          </p:nvSpPr>
          <p:spPr>
            <a:xfrm>
              <a:off x="6601250" y="272925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75" y="750"/>
                  </a:cubicBezTo>
                  <a:cubicBezTo>
                    <a:pt x="589" y="750"/>
                    <a:pt x="750" y="607"/>
                    <a:pt x="768" y="375"/>
                  </a:cubicBezTo>
                  <a:cubicBezTo>
                    <a:pt x="768" y="179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10"/>
            <p:cNvSpPr/>
            <p:nvPr/>
          </p:nvSpPr>
          <p:spPr>
            <a:xfrm>
              <a:off x="6591875" y="1063625"/>
              <a:ext cx="18775" cy="19225"/>
            </a:xfrm>
            <a:custGeom>
              <a:rect b="b" l="l" r="r" t="t"/>
              <a:pathLst>
                <a:path extrusionOk="0" h="769" w="751">
                  <a:moveTo>
                    <a:pt x="375" y="1"/>
                  </a:moveTo>
                  <a:cubicBezTo>
                    <a:pt x="179" y="1"/>
                    <a:pt x="1" y="179"/>
                    <a:pt x="1" y="376"/>
                  </a:cubicBezTo>
                  <a:cubicBezTo>
                    <a:pt x="1" y="590"/>
                    <a:pt x="179" y="768"/>
                    <a:pt x="375" y="768"/>
                  </a:cubicBezTo>
                  <a:cubicBezTo>
                    <a:pt x="572" y="768"/>
                    <a:pt x="750" y="590"/>
                    <a:pt x="750" y="376"/>
                  </a:cubicBezTo>
                  <a:cubicBezTo>
                    <a:pt x="750" y="179"/>
                    <a:pt x="572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6318450" y="931600"/>
              <a:ext cx="19200" cy="18750"/>
            </a:xfrm>
            <a:custGeom>
              <a:rect b="b" l="l" r="r" t="t"/>
              <a:pathLst>
                <a:path extrusionOk="0" h="750" w="768">
                  <a:moveTo>
                    <a:pt x="393" y="0"/>
                  </a:moveTo>
                  <a:cubicBezTo>
                    <a:pt x="179" y="0"/>
                    <a:pt x="0" y="179"/>
                    <a:pt x="0" y="375"/>
                  </a:cubicBezTo>
                  <a:cubicBezTo>
                    <a:pt x="0" y="571"/>
                    <a:pt x="179" y="750"/>
                    <a:pt x="393" y="750"/>
                  </a:cubicBezTo>
                  <a:cubicBezTo>
                    <a:pt x="589" y="750"/>
                    <a:pt x="767" y="571"/>
                    <a:pt x="767" y="375"/>
                  </a:cubicBezTo>
                  <a:cubicBezTo>
                    <a:pt x="767" y="179"/>
                    <a:pt x="589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5641750" y="1132775"/>
              <a:ext cx="18775" cy="19200"/>
            </a:xfrm>
            <a:custGeom>
              <a:rect b="b" l="l" r="r" t="t"/>
              <a:pathLst>
                <a:path extrusionOk="0" h="768" w="751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6" y="768"/>
                  </a:cubicBezTo>
                  <a:cubicBezTo>
                    <a:pt x="572" y="768"/>
                    <a:pt x="750" y="607"/>
                    <a:pt x="750" y="375"/>
                  </a:cubicBezTo>
                  <a:cubicBezTo>
                    <a:pt x="750" y="179"/>
                    <a:pt x="572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5987900" y="900825"/>
              <a:ext cx="19200" cy="19200"/>
            </a:xfrm>
            <a:custGeom>
              <a:rect b="b" l="l" r="r" t="t"/>
              <a:pathLst>
                <a:path extrusionOk="0" h="768" w="768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89"/>
                    <a:pt x="179" y="768"/>
                    <a:pt x="375" y="768"/>
                  </a:cubicBezTo>
                  <a:cubicBezTo>
                    <a:pt x="590" y="768"/>
                    <a:pt x="750" y="607"/>
                    <a:pt x="768" y="375"/>
                  </a:cubicBezTo>
                  <a:cubicBezTo>
                    <a:pt x="768" y="179"/>
                    <a:pt x="590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6339850" y="1601150"/>
              <a:ext cx="18750" cy="19200"/>
            </a:xfrm>
            <a:custGeom>
              <a:rect b="b" l="l" r="r" t="t"/>
              <a:pathLst>
                <a:path extrusionOk="0" h="768" w="750">
                  <a:moveTo>
                    <a:pt x="375" y="0"/>
                  </a:moveTo>
                  <a:cubicBezTo>
                    <a:pt x="179" y="0"/>
                    <a:pt x="1" y="179"/>
                    <a:pt x="1" y="375"/>
                  </a:cubicBezTo>
                  <a:cubicBezTo>
                    <a:pt x="1" y="571"/>
                    <a:pt x="179" y="767"/>
                    <a:pt x="375" y="767"/>
                  </a:cubicBezTo>
                  <a:cubicBezTo>
                    <a:pt x="572" y="767"/>
                    <a:pt x="750" y="571"/>
                    <a:pt x="750" y="375"/>
                  </a:cubicBezTo>
                  <a:cubicBezTo>
                    <a:pt x="750" y="179"/>
                    <a:pt x="572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5628375" y="2070850"/>
              <a:ext cx="15650" cy="15650"/>
            </a:xfrm>
            <a:custGeom>
              <a:rect b="b" l="l" r="r" t="t"/>
              <a:pathLst>
                <a:path extrusionOk="0" h="626" w="626">
                  <a:moveTo>
                    <a:pt x="304" y="1"/>
                  </a:moveTo>
                  <a:cubicBezTo>
                    <a:pt x="125" y="1"/>
                    <a:pt x="1" y="125"/>
                    <a:pt x="1" y="304"/>
                  </a:cubicBezTo>
                  <a:cubicBezTo>
                    <a:pt x="1" y="482"/>
                    <a:pt x="125" y="625"/>
                    <a:pt x="304" y="625"/>
                  </a:cubicBezTo>
                  <a:cubicBezTo>
                    <a:pt x="482" y="625"/>
                    <a:pt x="625" y="482"/>
                    <a:pt x="625" y="304"/>
                  </a:cubicBezTo>
                  <a:cubicBezTo>
                    <a:pt x="625" y="125"/>
                    <a:pt x="482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4985600" y="2061925"/>
              <a:ext cx="25450" cy="25450"/>
            </a:xfrm>
            <a:custGeom>
              <a:rect b="b" l="l" r="r" t="t"/>
              <a:pathLst>
                <a:path extrusionOk="0" h="1018" w="1018">
                  <a:moveTo>
                    <a:pt x="500" y="1"/>
                  </a:moveTo>
                  <a:cubicBezTo>
                    <a:pt x="214" y="1"/>
                    <a:pt x="0" y="233"/>
                    <a:pt x="0" y="500"/>
                  </a:cubicBezTo>
                  <a:cubicBezTo>
                    <a:pt x="0" y="804"/>
                    <a:pt x="232" y="1018"/>
                    <a:pt x="500" y="1018"/>
                  </a:cubicBezTo>
                  <a:cubicBezTo>
                    <a:pt x="768" y="1018"/>
                    <a:pt x="999" y="804"/>
                    <a:pt x="1017" y="500"/>
                  </a:cubicBezTo>
                  <a:cubicBezTo>
                    <a:pt x="1017" y="215"/>
                    <a:pt x="768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4952575" y="19660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5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197" y="268"/>
                    <a:pt x="269" y="197"/>
                    <a:pt x="269" y="125"/>
                  </a:cubicBezTo>
                  <a:cubicBezTo>
                    <a:pt x="269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4865600" y="206192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54"/>
                    <a:pt x="1" y="126"/>
                  </a:cubicBezTo>
                  <a:cubicBezTo>
                    <a:pt x="1" y="197"/>
                    <a:pt x="72" y="268"/>
                    <a:pt x="126" y="268"/>
                  </a:cubicBezTo>
                  <a:cubicBezTo>
                    <a:pt x="215" y="268"/>
                    <a:pt x="268" y="197"/>
                    <a:pt x="268" y="126"/>
                  </a:cubicBezTo>
                  <a:cubicBezTo>
                    <a:pt x="268" y="54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4896825" y="2004375"/>
              <a:ext cx="6725" cy="6725"/>
            </a:xfrm>
            <a:custGeom>
              <a:rect b="b" l="l" r="r" t="t"/>
              <a:pathLst>
                <a:path extrusionOk="0" h="269" w="269">
                  <a:moveTo>
                    <a:pt x="126" y="1"/>
                  </a:moveTo>
                  <a:cubicBezTo>
                    <a:pt x="72" y="1"/>
                    <a:pt x="1" y="72"/>
                    <a:pt x="1" y="126"/>
                  </a:cubicBezTo>
                  <a:cubicBezTo>
                    <a:pt x="1" y="197"/>
                    <a:pt x="72" y="269"/>
                    <a:pt x="126" y="269"/>
                  </a:cubicBezTo>
                  <a:cubicBezTo>
                    <a:pt x="197" y="269"/>
                    <a:pt x="268" y="197"/>
                    <a:pt x="268" y="126"/>
                  </a:cubicBezTo>
                  <a:cubicBezTo>
                    <a:pt x="268" y="72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5052500" y="1961575"/>
              <a:ext cx="15650" cy="15625"/>
            </a:xfrm>
            <a:custGeom>
              <a:rect b="b" l="l" r="r" t="t"/>
              <a:pathLst>
                <a:path extrusionOk="0" h="625" w="626">
                  <a:moveTo>
                    <a:pt x="304" y="0"/>
                  </a:moveTo>
                  <a:cubicBezTo>
                    <a:pt x="126" y="0"/>
                    <a:pt x="1" y="125"/>
                    <a:pt x="1" y="303"/>
                  </a:cubicBezTo>
                  <a:cubicBezTo>
                    <a:pt x="1" y="482"/>
                    <a:pt x="126" y="625"/>
                    <a:pt x="304" y="625"/>
                  </a:cubicBezTo>
                  <a:cubicBezTo>
                    <a:pt x="482" y="625"/>
                    <a:pt x="625" y="482"/>
                    <a:pt x="625" y="303"/>
                  </a:cubicBezTo>
                  <a:cubicBezTo>
                    <a:pt x="625" y="125"/>
                    <a:pt x="482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4888800" y="1920525"/>
              <a:ext cx="15625" cy="15650"/>
            </a:xfrm>
            <a:custGeom>
              <a:rect b="b" l="l" r="r" t="t"/>
              <a:pathLst>
                <a:path extrusionOk="0" h="626" w="625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0"/>
                    <a:pt x="143" y="625"/>
                    <a:pt x="322" y="625"/>
                  </a:cubicBezTo>
                  <a:cubicBezTo>
                    <a:pt x="500" y="625"/>
                    <a:pt x="625" y="500"/>
                    <a:pt x="625" y="322"/>
                  </a:cubicBezTo>
                  <a:cubicBezTo>
                    <a:pt x="625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5218900" y="931150"/>
              <a:ext cx="41500" cy="41075"/>
            </a:xfrm>
            <a:custGeom>
              <a:rect b="b" l="l" r="r" t="t"/>
              <a:pathLst>
                <a:path extrusionOk="0" h="1643" w="1660">
                  <a:moveTo>
                    <a:pt x="839" y="1"/>
                  </a:moveTo>
                  <a:cubicBezTo>
                    <a:pt x="839" y="465"/>
                    <a:pt x="446" y="821"/>
                    <a:pt x="0" y="821"/>
                  </a:cubicBezTo>
                  <a:cubicBezTo>
                    <a:pt x="446" y="821"/>
                    <a:pt x="839" y="1196"/>
                    <a:pt x="839" y="1642"/>
                  </a:cubicBezTo>
                  <a:cubicBezTo>
                    <a:pt x="839" y="1178"/>
                    <a:pt x="1213" y="821"/>
                    <a:pt x="1659" y="821"/>
                  </a:cubicBezTo>
                  <a:cubicBezTo>
                    <a:pt x="1195" y="821"/>
                    <a:pt x="839" y="447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5915650" y="1956200"/>
              <a:ext cx="41050" cy="41525"/>
            </a:xfrm>
            <a:custGeom>
              <a:rect b="b" l="l" r="r" t="t"/>
              <a:pathLst>
                <a:path extrusionOk="0" h="1661" w="1642">
                  <a:moveTo>
                    <a:pt x="821" y="1"/>
                  </a:moveTo>
                  <a:cubicBezTo>
                    <a:pt x="821" y="483"/>
                    <a:pt x="446" y="840"/>
                    <a:pt x="0" y="840"/>
                  </a:cubicBezTo>
                  <a:cubicBezTo>
                    <a:pt x="446" y="840"/>
                    <a:pt x="821" y="1214"/>
                    <a:pt x="821" y="1660"/>
                  </a:cubicBezTo>
                  <a:cubicBezTo>
                    <a:pt x="821" y="1196"/>
                    <a:pt x="1196" y="840"/>
                    <a:pt x="1642" y="840"/>
                  </a:cubicBezTo>
                  <a:cubicBezTo>
                    <a:pt x="1178" y="840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3949825" y="1805900"/>
              <a:ext cx="41525" cy="41050"/>
            </a:xfrm>
            <a:custGeom>
              <a:rect b="b" l="l" r="r" t="t"/>
              <a:pathLst>
                <a:path extrusionOk="0" h="1642" w="1661">
                  <a:moveTo>
                    <a:pt x="839" y="0"/>
                  </a:moveTo>
                  <a:cubicBezTo>
                    <a:pt x="839" y="464"/>
                    <a:pt x="447" y="821"/>
                    <a:pt x="1" y="821"/>
                  </a:cubicBezTo>
                  <a:cubicBezTo>
                    <a:pt x="482" y="821"/>
                    <a:pt x="839" y="1195"/>
                    <a:pt x="839" y="1642"/>
                  </a:cubicBezTo>
                  <a:cubicBezTo>
                    <a:pt x="839" y="1178"/>
                    <a:pt x="1214" y="821"/>
                    <a:pt x="1660" y="821"/>
                  </a:cubicBezTo>
                  <a:cubicBezTo>
                    <a:pt x="1196" y="821"/>
                    <a:pt x="839" y="446"/>
                    <a:pt x="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6322450" y="1988325"/>
              <a:ext cx="41525" cy="41075"/>
            </a:xfrm>
            <a:custGeom>
              <a:rect b="b" l="l" r="r" t="t"/>
              <a:pathLst>
                <a:path extrusionOk="0" h="1643" w="1661">
                  <a:moveTo>
                    <a:pt x="821" y="1"/>
                  </a:moveTo>
                  <a:cubicBezTo>
                    <a:pt x="821" y="465"/>
                    <a:pt x="447" y="821"/>
                    <a:pt x="1" y="821"/>
                  </a:cubicBezTo>
                  <a:cubicBezTo>
                    <a:pt x="447" y="821"/>
                    <a:pt x="804" y="1178"/>
                    <a:pt x="821" y="1642"/>
                  </a:cubicBezTo>
                  <a:cubicBezTo>
                    <a:pt x="821" y="1178"/>
                    <a:pt x="1214" y="821"/>
                    <a:pt x="1660" y="821"/>
                  </a:cubicBezTo>
                  <a:cubicBezTo>
                    <a:pt x="1178" y="821"/>
                    <a:pt x="821" y="447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59200" cy="12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Roboto Condensed"/>
              <a:buNone/>
              <a:defRPr b="1" sz="3600">
                <a:solidFill>
                  <a:schemeClr val="accent4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●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ubik"/>
              <a:buChar char="■"/>
              <a:defRPr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IEmcgQUUNNM" TargetMode="External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5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Google Shape;4296;p30"/>
          <p:cNvSpPr txBox="1"/>
          <p:nvPr>
            <p:ph type="ctrTitle"/>
          </p:nvPr>
        </p:nvSpPr>
        <p:spPr>
          <a:xfrm>
            <a:off x="713225" y="1170550"/>
            <a:ext cx="5911500" cy="11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GeoKings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30"/>
          <p:cNvSpPr txBox="1"/>
          <p:nvPr/>
        </p:nvSpPr>
        <p:spPr>
          <a:xfrm>
            <a:off x="0" y="3742800"/>
            <a:ext cx="20274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900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Team Members</a:t>
            </a:r>
            <a:endParaRPr sz="1900">
              <a:solidFill>
                <a:schemeClr val="accent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Andrew Usvat</a:t>
            </a:r>
            <a:endParaRPr sz="120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Zack Bryant</a:t>
            </a:r>
            <a:endParaRPr sz="120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John Cardeccia</a:t>
            </a:r>
            <a:endParaRPr sz="120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Jackson Brittain</a:t>
            </a:r>
            <a:endParaRPr sz="120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Alex Poole</a:t>
            </a:r>
            <a:endParaRPr sz="530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98" name="Google Shape;4298;p30"/>
          <p:cNvSpPr txBox="1"/>
          <p:nvPr/>
        </p:nvSpPr>
        <p:spPr>
          <a:xfrm>
            <a:off x="2590800" y="3742800"/>
            <a:ext cx="20274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Client</a:t>
            </a:r>
            <a:endParaRPr sz="1900">
              <a:solidFill>
                <a:schemeClr val="accent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United States Geological Survey (USGS), Astrogeology Science Center</a:t>
            </a:r>
            <a:endParaRPr b="1" sz="190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chemeClr val="accent4"/>
              </a:solidFill>
            </a:endParaRPr>
          </a:p>
        </p:txBody>
      </p:sp>
      <p:grpSp>
        <p:nvGrpSpPr>
          <p:cNvPr id="4299" name="Google Shape;4299;p30"/>
          <p:cNvGrpSpPr/>
          <p:nvPr/>
        </p:nvGrpSpPr>
        <p:grpSpPr>
          <a:xfrm>
            <a:off x="5621064" y="1540960"/>
            <a:ext cx="2775255" cy="2448833"/>
            <a:chOff x="5544917" y="1001382"/>
            <a:chExt cx="3178622" cy="3140737"/>
          </a:xfrm>
        </p:grpSpPr>
        <p:grpSp>
          <p:nvGrpSpPr>
            <p:cNvPr id="4300" name="Google Shape;4300;p30"/>
            <p:cNvGrpSpPr/>
            <p:nvPr/>
          </p:nvGrpSpPr>
          <p:grpSpPr>
            <a:xfrm>
              <a:off x="5544917" y="1001382"/>
              <a:ext cx="3178622" cy="3140737"/>
              <a:chOff x="1081978" y="1734763"/>
              <a:chExt cx="3031879" cy="2995743"/>
            </a:xfrm>
          </p:grpSpPr>
          <p:sp>
            <p:nvSpPr>
              <p:cNvPr id="4301" name="Google Shape;4301;p30"/>
              <p:cNvSpPr/>
              <p:nvPr/>
            </p:nvSpPr>
            <p:spPr>
              <a:xfrm>
                <a:off x="2611136" y="3160356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2" name="Google Shape;4302;p30"/>
              <p:cNvSpPr/>
              <p:nvPr/>
            </p:nvSpPr>
            <p:spPr>
              <a:xfrm>
                <a:off x="2488337" y="3232638"/>
                <a:ext cx="274570" cy="339583"/>
              </a:xfrm>
              <a:custGeom>
                <a:rect b="b" l="l" r="r" t="t"/>
                <a:pathLst>
                  <a:path extrusionOk="0" h="6319" w="5109">
                    <a:moveTo>
                      <a:pt x="2196" y="0"/>
                    </a:moveTo>
                    <a:lnTo>
                      <a:pt x="0" y="1255"/>
                    </a:lnTo>
                    <a:lnTo>
                      <a:pt x="2913" y="6318"/>
                    </a:lnTo>
                    <a:lnTo>
                      <a:pt x="5109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3" name="Google Shape;4303;p30"/>
              <p:cNvSpPr/>
              <p:nvPr/>
            </p:nvSpPr>
            <p:spPr>
              <a:xfrm>
                <a:off x="2363120" y="3304866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0"/>
                    </a:moveTo>
                    <a:lnTo>
                      <a:pt x="0" y="1300"/>
                    </a:lnTo>
                    <a:lnTo>
                      <a:pt x="2913" y="6363"/>
                    </a:lnTo>
                    <a:lnTo>
                      <a:pt x="5153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4" name="Google Shape;4304;p30"/>
              <p:cNvSpPr/>
              <p:nvPr/>
            </p:nvSpPr>
            <p:spPr>
              <a:xfrm>
                <a:off x="2237902" y="3377094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0" y="1300"/>
                    </a:lnTo>
                    <a:lnTo>
                      <a:pt x="2958" y="6364"/>
                    </a:lnTo>
                    <a:lnTo>
                      <a:pt x="5153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5" name="Google Shape;4305;p30"/>
              <p:cNvSpPr/>
              <p:nvPr/>
            </p:nvSpPr>
            <p:spPr>
              <a:xfrm>
                <a:off x="2112631" y="3449323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6" name="Google Shape;4306;p30"/>
              <p:cNvSpPr/>
              <p:nvPr/>
            </p:nvSpPr>
            <p:spPr>
              <a:xfrm>
                <a:off x="2782141" y="3232638"/>
                <a:ext cx="84322" cy="110812"/>
              </a:xfrm>
              <a:custGeom>
                <a:rect b="b" l="l" r="r" t="t"/>
                <a:pathLst>
                  <a:path extrusionOk="0" h="2062" w="1569">
                    <a:moveTo>
                      <a:pt x="538" y="0"/>
                    </a:moveTo>
                    <a:lnTo>
                      <a:pt x="0" y="314"/>
                    </a:lnTo>
                    <a:lnTo>
                      <a:pt x="1031" y="2061"/>
                    </a:lnTo>
                    <a:lnTo>
                      <a:pt x="1568" y="1748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7" name="Google Shape;4307;p30"/>
              <p:cNvSpPr/>
              <p:nvPr/>
            </p:nvSpPr>
            <p:spPr>
              <a:xfrm>
                <a:off x="3006082" y="4463151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45"/>
                    </a:lnTo>
                    <a:lnTo>
                      <a:pt x="0" y="3317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8" name="Google Shape;4308;p30"/>
              <p:cNvSpPr/>
              <p:nvPr/>
            </p:nvSpPr>
            <p:spPr>
              <a:xfrm>
                <a:off x="2803799" y="4333097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1"/>
                    </a:moveTo>
                    <a:lnTo>
                      <a:pt x="0" y="225"/>
                    </a:lnTo>
                    <a:lnTo>
                      <a:pt x="2241" y="2152"/>
                    </a:lnTo>
                    <a:lnTo>
                      <a:pt x="4123" y="2600"/>
                    </a:lnTo>
                    <a:lnTo>
                      <a:pt x="4481" y="2421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9" name="Google Shape;4309;p30"/>
              <p:cNvSpPr/>
              <p:nvPr/>
            </p:nvSpPr>
            <p:spPr>
              <a:xfrm>
                <a:off x="2803799" y="4345189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4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0" name="Google Shape;4310;p30"/>
              <p:cNvSpPr/>
              <p:nvPr/>
            </p:nvSpPr>
            <p:spPr>
              <a:xfrm>
                <a:off x="3006082" y="4258450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90"/>
                    </a:lnTo>
                    <a:lnTo>
                      <a:pt x="0" y="3317"/>
                    </a:lnTo>
                    <a:lnTo>
                      <a:pt x="359" y="3810"/>
                    </a:lnTo>
                    <a:lnTo>
                      <a:pt x="717" y="3630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1" name="Google Shape;4311;p30"/>
              <p:cNvSpPr/>
              <p:nvPr/>
            </p:nvSpPr>
            <p:spPr>
              <a:xfrm>
                <a:off x="2803799" y="4130815"/>
                <a:ext cx="240874" cy="137359"/>
              </a:xfrm>
              <a:custGeom>
                <a:rect b="b" l="l" r="r" t="t"/>
                <a:pathLst>
                  <a:path extrusionOk="0" h="2556" w="4482">
                    <a:moveTo>
                      <a:pt x="314" y="1"/>
                    </a:moveTo>
                    <a:lnTo>
                      <a:pt x="0" y="180"/>
                    </a:lnTo>
                    <a:lnTo>
                      <a:pt x="2241" y="2107"/>
                    </a:lnTo>
                    <a:lnTo>
                      <a:pt x="4123" y="2555"/>
                    </a:lnTo>
                    <a:lnTo>
                      <a:pt x="4481" y="2376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2" name="Google Shape;4312;p30"/>
              <p:cNvSpPr/>
              <p:nvPr/>
            </p:nvSpPr>
            <p:spPr>
              <a:xfrm>
                <a:off x="2803799" y="4140488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3" name="Google Shape;4313;p30"/>
              <p:cNvSpPr/>
              <p:nvPr/>
            </p:nvSpPr>
            <p:spPr>
              <a:xfrm>
                <a:off x="3006082" y="4053804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4" name="Google Shape;4314;p30"/>
              <p:cNvSpPr/>
              <p:nvPr/>
            </p:nvSpPr>
            <p:spPr>
              <a:xfrm>
                <a:off x="2803799" y="3926168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5" name="Google Shape;4315;p30"/>
              <p:cNvSpPr/>
              <p:nvPr/>
            </p:nvSpPr>
            <p:spPr>
              <a:xfrm>
                <a:off x="2803799" y="3935788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6" name="Google Shape;4316;p30"/>
              <p:cNvSpPr/>
              <p:nvPr/>
            </p:nvSpPr>
            <p:spPr>
              <a:xfrm>
                <a:off x="3006082" y="3851522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7" name="Google Shape;4317;p30"/>
              <p:cNvSpPr/>
              <p:nvPr/>
            </p:nvSpPr>
            <p:spPr>
              <a:xfrm>
                <a:off x="2803799" y="3721468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224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42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8" name="Google Shape;4318;p30"/>
              <p:cNvSpPr/>
              <p:nvPr/>
            </p:nvSpPr>
            <p:spPr>
              <a:xfrm>
                <a:off x="2803799" y="3733506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9" name="Google Shape;4319;p30"/>
              <p:cNvSpPr/>
              <p:nvPr/>
            </p:nvSpPr>
            <p:spPr>
              <a:xfrm>
                <a:off x="3006082" y="3646822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0" name="Google Shape;4320;p30"/>
              <p:cNvSpPr/>
              <p:nvPr/>
            </p:nvSpPr>
            <p:spPr>
              <a:xfrm>
                <a:off x="2803799" y="3519186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80"/>
                    </a:lnTo>
                    <a:lnTo>
                      <a:pt x="2241" y="2106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1" name="Google Shape;4321;p30"/>
              <p:cNvSpPr/>
              <p:nvPr/>
            </p:nvSpPr>
            <p:spPr>
              <a:xfrm>
                <a:off x="2803799" y="3528806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2" name="Google Shape;4322;p30"/>
              <p:cNvSpPr/>
              <p:nvPr/>
            </p:nvSpPr>
            <p:spPr>
              <a:xfrm>
                <a:off x="2876028" y="3514349"/>
                <a:ext cx="93996" cy="101192"/>
              </a:xfrm>
              <a:custGeom>
                <a:rect b="b" l="l" r="r" t="t"/>
                <a:pathLst>
                  <a:path extrusionOk="0" h="1883" w="1749">
                    <a:moveTo>
                      <a:pt x="314" y="1"/>
                    </a:moveTo>
                    <a:lnTo>
                      <a:pt x="1" y="225"/>
                    </a:lnTo>
                    <a:lnTo>
                      <a:pt x="1435" y="1883"/>
                    </a:lnTo>
                    <a:lnTo>
                      <a:pt x="1748" y="1704"/>
                    </a:lnTo>
                    <a:lnTo>
                      <a:pt x="1748" y="852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9D9D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3" name="Google Shape;4323;p30"/>
              <p:cNvSpPr/>
              <p:nvPr/>
            </p:nvSpPr>
            <p:spPr>
              <a:xfrm>
                <a:off x="2876028" y="3526388"/>
                <a:ext cx="77120" cy="89155"/>
              </a:xfrm>
              <a:custGeom>
                <a:rect b="b" l="l" r="r" t="t"/>
                <a:pathLst>
                  <a:path extrusionOk="0" h="1659" w="1435">
                    <a:moveTo>
                      <a:pt x="1" y="1"/>
                    </a:moveTo>
                    <a:lnTo>
                      <a:pt x="1" y="852"/>
                    </a:lnTo>
                    <a:lnTo>
                      <a:pt x="1435" y="1659"/>
                    </a:lnTo>
                    <a:lnTo>
                      <a:pt x="1435" y="8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4" name="Google Shape;4324;p30"/>
              <p:cNvSpPr/>
              <p:nvPr/>
            </p:nvSpPr>
            <p:spPr>
              <a:xfrm>
                <a:off x="2497957" y="3225383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1"/>
                    </a:moveTo>
                    <a:lnTo>
                      <a:pt x="1" y="1300"/>
                    </a:lnTo>
                    <a:lnTo>
                      <a:pt x="2913" y="6364"/>
                    </a:lnTo>
                    <a:lnTo>
                      <a:pt x="5154" y="5064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5" name="Google Shape;4325;p30"/>
              <p:cNvSpPr/>
              <p:nvPr/>
            </p:nvSpPr>
            <p:spPr>
              <a:xfrm>
                <a:off x="2372739" y="3297611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0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6" name="Google Shape;4326;p30"/>
              <p:cNvSpPr/>
              <p:nvPr/>
            </p:nvSpPr>
            <p:spPr>
              <a:xfrm>
                <a:off x="2247522" y="3369893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0"/>
                    </a:moveTo>
                    <a:lnTo>
                      <a:pt x="0" y="1300"/>
                    </a:lnTo>
                    <a:lnTo>
                      <a:pt x="2958" y="6363"/>
                    </a:lnTo>
                    <a:lnTo>
                      <a:pt x="5153" y="5064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7" name="Google Shape;4327;p30"/>
              <p:cNvSpPr/>
              <p:nvPr/>
            </p:nvSpPr>
            <p:spPr>
              <a:xfrm>
                <a:off x="2124723" y="3444540"/>
                <a:ext cx="276989" cy="339583"/>
              </a:xfrm>
              <a:custGeom>
                <a:rect b="b" l="l" r="r" t="t"/>
                <a:pathLst>
                  <a:path extrusionOk="0" h="6319" w="5154">
                    <a:moveTo>
                      <a:pt x="2196" y="0"/>
                    </a:moveTo>
                    <a:lnTo>
                      <a:pt x="0" y="1255"/>
                    </a:lnTo>
                    <a:lnTo>
                      <a:pt x="2913" y="6318"/>
                    </a:lnTo>
                    <a:lnTo>
                      <a:pt x="5153" y="5064"/>
                    </a:lnTo>
                    <a:lnTo>
                      <a:pt x="2196" y="0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8" name="Google Shape;4328;p30"/>
              <p:cNvSpPr/>
              <p:nvPr/>
            </p:nvSpPr>
            <p:spPr>
              <a:xfrm>
                <a:off x="1999452" y="3514349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197" y="1"/>
                    </a:moveTo>
                    <a:lnTo>
                      <a:pt x="1" y="1300"/>
                    </a:lnTo>
                    <a:lnTo>
                      <a:pt x="2914" y="6364"/>
                    </a:lnTo>
                    <a:lnTo>
                      <a:pt x="5154" y="5064"/>
                    </a:lnTo>
                    <a:lnTo>
                      <a:pt x="2197" y="1"/>
                    </a:lnTo>
                    <a:close/>
                  </a:path>
                </a:pathLst>
              </a:custGeom>
              <a:solidFill>
                <a:srgbClr val="428A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9" name="Google Shape;4329;p30"/>
              <p:cNvSpPr/>
              <p:nvPr/>
            </p:nvSpPr>
            <p:spPr>
              <a:xfrm>
                <a:off x="2668908" y="3300030"/>
                <a:ext cx="81957" cy="110812"/>
              </a:xfrm>
              <a:custGeom>
                <a:rect b="b" l="l" r="r" t="t"/>
                <a:pathLst>
                  <a:path extrusionOk="0" h="2062" w="1525">
                    <a:moveTo>
                      <a:pt x="539" y="1"/>
                    </a:moveTo>
                    <a:lnTo>
                      <a:pt x="1" y="314"/>
                    </a:lnTo>
                    <a:lnTo>
                      <a:pt x="1032" y="2062"/>
                    </a:lnTo>
                    <a:lnTo>
                      <a:pt x="1525" y="1748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0" name="Google Shape;4330;p30"/>
              <p:cNvSpPr/>
              <p:nvPr/>
            </p:nvSpPr>
            <p:spPr>
              <a:xfrm>
                <a:off x="1888691" y="2512613"/>
                <a:ext cx="28967" cy="267303"/>
              </a:xfrm>
              <a:custGeom>
                <a:rect b="b" l="l" r="r" t="t"/>
                <a:pathLst>
                  <a:path extrusionOk="0" h="4974" w="539">
                    <a:moveTo>
                      <a:pt x="538" y="0"/>
                    </a:moveTo>
                    <a:lnTo>
                      <a:pt x="1" y="90"/>
                    </a:lnTo>
                    <a:lnTo>
                      <a:pt x="225" y="4974"/>
                    </a:lnTo>
                    <a:lnTo>
                      <a:pt x="538" y="4795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1" name="Google Shape;4331;p30"/>
              <p:cNvSpPr/>
              <p:nvPr/>
            </p:nvSpPr>
            <p:spPr>
              <a:xfrm>
                <a:off x="1732196" y="2416255"/>
                <a:ext cx="185465" cy="108447"/>
              </a:xfrm>
              <a:custGeom>
                <a:rect b="b" l="l" r="r" t="t"/>
                <a:pathLst>
                  <a:path extrusionOk="0" h="2018" w="3451">
                    <a:moveTo>
                      <a:pt x="314" y="1"/>
                    </a:moveTo>
                    <a:lnTo>
                      <a:pt x="0" y="180"/>
                    </a:lnTo>
                    <a:lnTo>
                      <a:pt x="1568" y="1748"/>
                    </a:lnTo>
                    <a:lnTo>
                      <a:pt x="3137" y="2017"/>
                    </a:lnTo>
                    <a:lnTo>
                      <a:pt x="3450" y="1793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2" name="Google Shape;4332;p30"/>
              <p:cNvSpPr/>
              <p:nvPr/>
            </p:nvSpPr>
            <p:spPr>
              <a:xfrm>
                <a:off x="1732196" y="2425875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8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3" name="Google Shape;4333;p30"/>
              <p:cNvSpPr/>
              <p:nvPr/>
            </p:nvSpPr>
            <p:spPr>
              <a:xfrm>
                <a:off x="2064479" y="2616119"/>
                <a:ext cx="31386" cy="267356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83" y="4751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4" name="Google Shape;4334;p30"/>
              <p:cNvSpPr/>
              <p:nvPr/>
            </p:nvSpPr>
            <p:spPr>
              <a:xfrm>
                <a:off x="1907984" y="2517396"/>
                <a:ext cx="187884" cy="108447"/>
              </a:xfrm>
              <a:custGeom>
                <a:rect b="b" l="l" r="r" t="t"/>
                <a:pathLst>
                  <a:path extrusionOk="0" h="2018" w="3496">
                    <a:moveTo>
                      <a:pt x="359" y="1"/>
                    </a:moveTo>
                    <a:lnTo>
                      <a:pt x="0" y="225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95" y="1838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5" name="Google Shape;4335;p30"/>
              <p:cNvSpPr/>
              <p:nvPr/>
            </p:nvSpPr>
            <p:spPr>
              <a:xfrm>
                <a:off x="1907984" y="2529434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50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6" name="Google Shape;4336;p30"/>
              <p:cNvSpPr/>
              <p:nvPr/>
            </p:nvSpPr>
            <p:spPr>
              <a:xfrm>
                <a:off x="2240267" y="2717260"/>
                <a:ext cx="31386" cy="267356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83" y="4795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7" name="Google Shape;4337;p30"/>
              <p:cNvSpPr/>
              <p:nvPr/>
            </p:nvSpPr>
            <p:spPr>
              <a:xfrm>
                <a:off x="2086190" y="2620956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14" y="0"/>
                    </a:moveTo>
                    <a:lnTo>
                      <a:pt x="0" y="180"/>
                    </a:lnTo>
                    <a:lnTo>
                      <a:pt x="1524" y="1748"/>
                    </a:lnTo>
                    <a:lnTo>
                      <a:pt x="3092" y="1972"/>
                    </a:lnTo>
                    <a:lnTo>
                      <a:pt x="3450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8" name="Google Shape;4338;p30"/>
              <p:cNvSpPr/>
              <p:nvPr/>
            </p:nvSpPr>
            <p:spPr>
              <a:xfrm>
                <a:off x="2086190" y="2630575"/>
                <a:ext cx="166172" cy="354039"/>
              </a:xfrm>
              <a:custGeom>
                <a:rect b="b" l="l" r="r" t="t"/>
                <a:pathLst>
                  <a:path extrusionOk="0" h="6588" w="3092">
                    <a:moveTo>
                      <a:pt x="0" y="1"/>
                    </a:moveTo>
                    <a:lnTo>
                      <a:pt x="0" y="4795"/>
                    </a:lnTo>
                    <a:lnTo>
                      <a:pt x="3092" y="6588"/>
                    </a:lnTo>
                    <a:lnTo>
                      <a:pt x="3092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9" name="Google Shape;4339;p30"/>
              <p:cNvSpPr/>
              <p:nvPr/>
            </p:nvSpPr>
            <p:spPr>
              <a:xfrm>
                <a:off x="2418473" y="2818401"/>
                <a:ext cx="28967" cy="267356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0" name="Google Shape;4340;p30"/>
              <p:cNvSpPr/>
              <p:nvPr/>
            </p:nvSpPr>
            <p:spPr>
              <a:xfrm>
                <a:off x="2261978" y="2722097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14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1" name="Google Shape;4341;p30"/>
              <p:cNvSpPr/>
              <p:nvPr/>
            </p:nvSpPr>
            <p:spPr>
              <a:xfrm>
                <a:off x="2261978" y="2731716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2" name="Google Shape;4342;p30"/>
              <p:cNvSpPr/>
              <p:nvPr/>
            </p:nvSpPr>
            <p:spPr>
              <a:xfrm>
                <a:off x="2594261" y="2919542"/>
                <a:ext cx="28967" cy="267356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3" name="Google Shape;4343;p30"/>
              <p:cNvSpPr/>
              <p:nvPr/>
            </p:nvSpPr>
            <p:spPr>
              <a:xfrm>
                <a:off x="2437766" y="2823238"/>
                <a:ext cx="185465" cy="108394"/>
              </a:xfrm>
              <a:custGeom>
                <a:rect b="b" l="l" r="r" t="t"/>
                <a:pathLst>
                  <a:path extrusionOk="0" h="2017" w="3451">
                    <a:moveTo>
                      <a:pt x="359" y="0"/>
                    </a:moveTo>
                    <a:lnTo>
                      <a:pt x="0" y="224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4" name="Google Shape;4344;p30"/>
              <p:cNvSpPr/>
              <p:nvPr/>
            </p:nvSpPr>
            <p:spPr>
              <a:xfrm>
                <a:off x="2437766" y="2835276"/>
                <a:ext cx="168590" cy="351621"/>
              </a:xfrm>
              <a:custGeom>
                <a:rect b="b" l="l" r="r" t="t"/>
                <a:pathLst>
                  <a:path extrusionOk="0" h="6543" w="3137">
                    <a:moveTo>
                      <a:pt x="0" y="0"/>
                    </a:moveTo>
                    <a:lnTo>
                      <a:pt x="0" y="4750"/>
                    </a:lnTo>
                    <a:lnTo>
                      <a:pt x="3137" y="6543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5" name="Google Shape;4345;p30"/>
              <p:cNvSpPr/>
              <p:nvPr/>
            </p:nvSpPr>
            <p:spPr>
              <a:xfrm>
                <a:off x="2606300" y="3003862"/>
                <a:ext cx="57881" cy="122850"/>
              </a:xfrm>
              <a:custGeom>
                <a:rect b="b" l="l" r="r" t="t"/>
                <a:pathLst>
                  <a:path extrusionOk="0" h="2286" w="1077">
                    <a:moveTo>
                      <a:pt x="315" y="0"/>
                    </a:moveTo>
                    <a:lnTo>
                      <a:pt x="1" y="224"/>
                    </a:lnTo>
                    <a:lnTo>
                      <a:pt x="718" y="2285"/>
                    </a:lnTo>
                    <a:lnTo>
                      <a:pt x="1076" y="2106"/>
                    </a:lnTo>
                    <a:lnTo>
                      <a:pt x="1076" y="448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9D9D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6" name="Google Shape;4346;p30"/>
              <p:cNvSpPr/>
              <p:nvPr/>
            </p:nvSpPr>
            <p:spPr>
              <a:xfrm>
                <a:off x="2606300" y="3015900"/>
                <a:ext cx="38587" cy="110812"/>
              </a:xfrm>
              <a:custGeom>
                <a:rect b="b" l="l" r="r" t="t"/>
                <a:pathLst>
                  <a:path extrusionOk="0" h="2062" w="718">
                    <a:moveTo>
                      <a:pt x="1" y="0"/>
                    </a:moveTo>
                    <a:lnTo>
                      <a:pt x="1" y="1658"/>
                    </a:lnTo>
                    <a:lnTo>
                      <a:pt x="718" y="2061"/>
                    </a:lnTo>
                    <a:lnTo>
                      <a:pt x="718" y="4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7" name="Google Shape;4347;p30"/>
              <p:cNvSpPr/>
              <p:nvPr/>
            </p:nvSpPr>
            <p:spPr>
              <a:xfrm>
                <a:off x="2473881" y="3208508"/>
                <a:ext cx="804364" cy="681584"/>
              </a:xfrm>
              <a:custGeom>
                <a:rect b="b" l="l" r="r" t="t"/>
                <a:pathLst>
                  <a:path extrusionOk="0" h="12683" w="14967">
                    <a:moveTo>
                      <a:pt x="14967" y="1"/>
                    </a:moveTo>
                    <a:lnTo>
                      <a:pt x="0" y="6991"/>
                    </a:lnTo>
                    <a:lnTo>
                      <a:pt x="135" y="11651"/>
                    </a:lnTo>
                    <a:lnTo>
                      <a:pt x="1255" y="12682"/>
                    </a:lnTo>
                    <a:lnTo>
                      <a:pt x="14967" y="4796"/>
                    </a:lnTo>
                    <a:lnTo>
                      <a:pt x="14967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8" name="Google Shape;4348;p30"/>
              <p:cNvSpPr/>
              <p:nvPr/>
            </p:nvSpPr>
            <p:spPr>
              <a:xfrm>
                <a:off x="2327005" y="2936417"/>
                <a:ext cx="951242" cy="698405"/>
              </a:xfrm>
              <a:custGeom>
                <a:rect b="b" l="l" r="r" t="t"/>
                <a:pathLst>
                  <a:path extrusionOk="0" h="12996" w="17700">
                    <a:moveTo>
                      <a:pt x="14787" y="0"/>
                    </a:moveTo>
                    <a:lnTo>
                      <a:pt x="1792" y="6408"/>
                    </a:lnTo>
                    <a:lnTo>
                      <a:pt x="0" y="7932"/>
                    </a:lnTo>
                    <a:lnTo>
                      <a:pt x="3988" y="12995"/>
                    </a:lnTo>
                    <a:lnTo>
                      <a:pt x="17700" y="5064"/>
                    </a:lnTo>
                    <a:lnTo>
                      <a:pt x="14787" y="0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9" name="Google Shape;4349;p30"/>
              <p:cNvSpPr/>
              <p:nvPr/>
            </p:nvSpPr>
            <p:spPr>
              <a:xfrm>
                <a:off x="2664125" y="3201307"/>
                <a:ext cx="370931" cy="289014"/>
              </a:xfrm>
              <a:custGeom>
                <a:rect b="b" l="l" r="r" t="t"/>
                <a:pathLst>
                  <a:path extrusionOk="0" h="5378" w="6902">
                    <a:moveTo>
                      <a:pt x="5691" y="1"/>
                    </a:moveTo>
                    <a:lnTo>
                      <a:pt x="0" y="3272"/>
                    </a:lnTo>
                    <a:lnTo>
                      <a:pt x="1210" y="5378"/>
                    </a:lnTo>
                    <a:lnTo>
                      <a:pt x="6901" y="2107"/>
                    </a:lnTo>
                    <a:lnTo>
                      <a:pt x="569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0" name="Google Shape;4350;p30"/>
              <p:cNvSpPr/>
              <p:nvPr/>
            </p:nvSpPr>
            <p:spPr>
              <a:xfrm>
                <a:off x="2160837" y="2808781"/>
                <a:ext cx="960916" cy="553898"/>
              </a:xfrm>
              <a:custGeom>
                <a:rect b="b" l="l" r="r" t="t"/>
                <a:pathLst>
                  <a:path extrusionOk="0" h="10307" w="17880">
                    <a:moveTo>
                      <a:pt x="13757" y="1"/>
                    </a:moveTo>
                    <a:lnTo>
                      <a:pt x="0" y="7932"/>
                    </a:lnTo>
                    <a:lnTo>
                      <a:pt x="672" y="10217"/>
                    </a:lnTo>
                    <a:lnTo>
                      <a:pt x="4123" y="10307"/>
                    </a:lnTo>
                    <a:lnTo>
                      <a:pt x="17879" y="2375"/>
                    </a:lnTo>
                    <a:lnTo>
                      <a:pt x="1375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1" name="Google Shape;4351;p30"/>
              <p:cNvSpPr/>
              <p:nvPr/>
            </p:nvSpPr>
            <p:spPr>
              <a:xfrm>
                <a:off x="2004288" y="3235003"/>
                <a:ext cx="537103" cy="746556"/>
              </a:xfrm>
              <a:custGeom>
                <a:rect b="b" l="l" r="r" t="t"/>
                <a:pathLst>
                  <a:path extrusionOk="0" h="13892" w="9994">
                    <a:moveTo>
                      <a:pt x="2913" y="1"/>
                    </a:moveTo>
                    <a:lnTo>
                      <a:pt x="1" y="1659"/>
                    </a:lnTo>
                    <a:lnTo>
                      <a:pt x="1" y="6453"/>
                    </a:lnTo>
                    <a:lnTo>
                      <a:pt x="2913" y="11517"/>
                    </a:lnTo>
                    <a:lnTo>
                      <a:pt x="7036" y="13892"/>
                    </a:lnTo>
                    <a:lnTo>
                      <a:pt x="9993" y="12189"/>
                    </a:lnTo>
                    <a:lnTo>
                      <a:pt x="9993" y="7439"/>
                    </a:lnTo>
                    <a:lnTo>
                      <a:pt x="7036" y="2376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2" name="Google Shape;4352;p30"/>
              <p:cNvSpPr/>
              <p:nvPr/>
            </p:nvSpPr>
            <p:spPr>
              <a:xfrm>
                <a:off x="2141544" y="1908132"/>
                <a:ext cx="599713" cy="968126"/>
              </a:xfrm>
              <a:custGeom>
                <a:rect b="b" l="l" r="r" t="t"/>
                <a:pathLst>
                  <a:path extrusionOk="0" h="18015" w="11159">
                    <a:moveTo>
                      <a:pt x="1345" y="1"/>
                    </a:moveTo>
                    <a:lnTo>
                      <a:pt x="1" y="763"/>
                    </a:lnTo>
                    <a:lnTo>
                      <a:pt x="9814" y="18014"/>
                    </a:lnTo>
                    <a:lnTo>
                      <a:pt x="11158" y="17208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3" name="Google Shape;4353;p30"/>
              <p:cNvSpPr/>
              <p:nvPr/>
            </p:nvSpPr>
            <p:spPr>
              <a:xfrm>
                <a:off x="2656870" y="2599298"/>
                <a:ext cx="137366" cy="214369"/>
              </a:xfrm>
              <a:custGeom>
                <a:rect b="b" l="l" r="r" t="t"/>
                <a:pathLst>
                  <a:path extrusionOk="0" h="3989" w="2556">
                    <a:moveTo>
                      <a:pt x="315" y="0"/>
                    </a:moveTo>
                    <a:lnTo>
                      <a:pt x="1" y="179"/>
                    </a:lnTo>
                    <a:lnTo>
                      <a:pt x="583" y="2465"/>
                    </a:lnTo>
                    <a:lnTo>
                      <a:pt x="2197" y="3988"/>
                    </a:lnTo>
                    <a:lnTo>
                      <a:pt x="2555" y="380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4" name="Google Shape;4354;p30"/>
              <p:cNvSpPr/>
              <p:nvPr/>
            </p:nvSpPr>
            <p:spPr>
              <a:xfrm>
                <a:off x="2497957" y="2608918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703"/>
                    </a:lnTo>
                    <a:lnTo>
                      <a:pt x="2241" y="5512"/>
                    </a:lnTo>
                    <a:lnTo>
                      <a:pt x="5154" y="3809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5" name="Google Shape;4355;p30"/>
              <p:cNvSpPr/>
              <p:nvPr/>
            </p:nvSpPr>
            <p:spPr>
              <a:xfrm>
                <a:off x="2531653" y="2382560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5" y="0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197" y="4033"/>
                    </a:lnTo>
                    <a:lnTo>
                      <a:pt x="2555" y="3809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6" name="Google Shape;4356;p30"/>
              <p:cNvSpPr/>
              <p:nvPr/>
            </p:nvSpPr>
            <p:spPr>
              <a:xfrm>
                <a:off x="2375158" y="2392179"/>
                <a:ext cx="274570" cy="298633"/>
              </a:xfrm>
              <a:custGeom>
                <a:rect b="b" l="l" r="r" t="t"/>
                <a:pathLst>
                  <a:path extrusionOk="0" h="5557" w="5109">
                    <a:moveTo>
                      <a:pt x="2913" y="1"/>
                    </a:moveTo>
                    <a:lnTo>
                      <a:pt x="0" y="1703"/>
                    </a:lnTo>
                    <a:lnTo>
                      <a:pt x="2196" y="5557"/>
                    </a:lnTo>
                    <a:lnTo>
                      <a:pt x="5109" y="3854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7" name="Google Shape;4357;p30"/>
              <p:cNvSpPr/>
              <p:nvPr/>
            </p:nvSpPr>
            <p:spPr>
              <a:xfrm>
                <a:off x="2406435" y="2165821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0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196" y="4033"/>
                    </a:lnTo>
                    <a:lnTo>
                      <a:pt x="2555" y="385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8" name="Google Shape;4358;p30"/>
              <p:cNvSpPr/>
              <p:nvPr/>
            </p:nvSpPr>
            <p:spPr>
              <a:xfrm>
                <a:off x="2249940" y="2177859"/>
                <a:ext cx="274570" cy="296269"/>
              </a:xfrm>
              <a:custGeom>
                <a:rect b="b" l="l" r="r" t="t"/>
                <a:pathLst>
                  <a:path extrusionOk="0" h="5513" w="5109">
                    <a:moveTo>
                      <a:pt x="2913" y="1"/>
                    </a:moveTo>
                    <a:lnTo>
                      <a:pt x="0" y="1658"/>
                    </a:lnTo>
                    <a:lnTo>
                      <a:pt x="2196" y="5512"/>
                    </a:lnTo>
                    <a:lnTo>
                      <a:pt x="5108" y="3809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9" name="Google Shape;4359;p30"/>
              <p:cNvSpPr/>
              <p:nvPr/>
            </p:nvSpPr>
            <p:spPr>
              <a:xfrm>
                <a:off x="2281218" y="1949083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1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241" y="4033"/>
                    </a:lnTo>
                    <a:lnTo>
                      <a:pt x="2555" y="3854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0" name="Google Shape;4360;p30"/>
              <p:cNvSpPr/>
              <p:nvPr/>
            </p:nvSpPr>
            <p:spPr>
              <a:xfrm>
                <a:off x="2124723" y="1961121"/>
                <a:ext cx="276989" cy="296269"/>
              </a:xfrm>
              <a:custGeom>
                <a:rect b="b" l="l" r="r" t="t"/>
                <a:pathLst>
                  <a:path extrusionOk="0" h="5513" w="5154">
                    <a:moveTo>
                      <a:pt x="2913" y="1"/>
                    </a:moveTo>
                    <a:lnTo>
                      <a:pt x="0" y="1659"/>
                    </a:lnTo>
                    <a:lnTo>
                      <a:pt x="2196" y="5512"/>
                    </a:lnTo>
                    <a:lnTo>
                      <a:pt x="5153" y="3809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1" name="Google Shape;4361;p30"/>
              <p:cNvSpPr/>
              <p:nvPr/>
            </p:nvSpPr>
            <p:spPr>
              <a:xfrm>
                <a:off x="2156000" y="1734763"/>
                <a:ext cx="137312" cy="214369"/>
              </a:xfrm>
              <a:custGeom>
                <a:rect b="b" l="l" r="r" t="t"/>
                <a:pathLst>
                  <a:path extrusionOk="0" h="3989" w="2555">
                    <a:moveTo>
                      <a:pt x="359" y="1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241" y="3989"/>
                    </a:lnTo>
                    <a:lnTo>
                      <a:pt x="2555" y="3809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30"/>
              <p:cNvSpPr/>
              <p:nvPr/>
            </p:nvSpPr>
            <p:spPr>
              <a:xfrm>
                <a:off x="1999452" y="1744383"/>
                <a:ext cx="277043" cy="296269"/>
              </a:xfrm>
              <a:custGeom>
                <a:rect b="b" l="l" r="r" t="t"/>
                <a:pathLst>
                  <a:path extrusionOk="0" h="5513" w="5155">
                    <a:moveTo>
                      <a:pt x="2914" y="1"/>
                    </a:moveTo>
                    <a:lnTo>
                      <a:pt x="1" y="1704"/>
                    </a:lnTo>
                    <a:lnTo>
                      <a:pt x="2197" y="5512"/>
                    </a:lnTo>
                    <a:lnTo>
                      <a:pt x="5154" y="3810"/>
                    </a:lnTo>
                    <a:lnTo>
                      <a:pt x="2914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30"/>
              <p:cNvSpPr/>
              <p:nvPr/>
            </p:nvSpPr>
            <p:spPr>
              <a:xfrm>
                <a:off x="2721897" y="2832857"/>
                <a:ext cx="48207" cy="60243"/>
              </a:xfrm>
              <a:custGeom>
                <a:rect b="b" l="l" r="r" t="t"/>
                <a:pathLst>
                  <a:path extrusionOk="0" h="1121" w="897">
                    <a:moveTo>
                      <a:pt x="359" y="1"/>
                    </a:moveTo>
                    <a:lnTo>
                      <a:pt x="46" y="225"/>
                    </a:lnTo>
                    <a:lnTo>
                      <a:pt x="1" y="852"/>
                    </a:lnTo>
                    <a:lnTo>
                      <a:pt x="539" y="1121"/>
                    </a:lnTo>
                    <a:lnTo>
                      <a:pt x="897" y="942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4" name="Google Shape;4364;p30"/>
              <p:cNvSpPr/>
              <p:nvPr/>
            </p:nvSpPr>
            <p:spPr>
              <a:xfrm>
                <a:off x="2668908" y="2842477"/>
                <a:ext cx="81957" cy="81953"/>
              </a:xfrm>
              <a:custGeom>
                <a:rect b="b" l="l" r="r" t="t"/>
                <a:pathLst>
                  <a:path extrusionOk="0" h="1525" w="1525">
                    <a:moveTo>
                      <a:pt x="1032" y="1"/>
                    </a:moveTo>
                    <a:lnTo>
                      <a:pt x="1" y="583"/>
                    </a:lnTo>
                    <a:lnTo>
                      <a:pt x="539" y="1524"/>
                    </a:lnTo>
                    <a:lnTo>
                      <a:pt x="1525" y="942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5" name="Google Shape;4365;p30"/>
              <p:cNvSpPr/>
              <p:nvPr/>
            </p:nvSpPr>
            <p:spPr>
              <a:xfrm>
                <a:off x="2876028" y="2849732"/>
                <a:ext cx="93996" cy="98774"/>
              </a:xfrm>
              <a:custGeom>
                <a:rect b="b" l="l" r="r" t="t"/>
                <a:pathLst>
                  <a:path extrusionOk="0" h="1838" w="1749">
                    <a:moveTo>
                      <a:pt x="314" y="0"/>
                    </a:moveTo>
                    <a:lnTo>
                      <a:pt x="1" y="180"/>
                    </a:lnTo>
                    <a:lnTo>
                      <a:pt x="1435" y="1838"/>
                    </a:lnTo>
                    <a:lnTo>
                      <a:pt x="1748" y="1658"/>
                    </a:lnTo>
                    <a:lnTo>
                      <a:pt x="1748" y="80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30"/>
              <p:cNvSpPr/>
              <p:nvPr/>
            </p:nvSpPr>
            <p:spPr>
              <a:xfrm>
                <a:off x="2876028" y="2859352"/>
                <a:ext cx="77120" cy="89155"/>
              </a:xfrm>
              <a:custGeom>
                <a:rect b="b" l="l" r="r" t="t"/>
                <a:pathLst>
                  <a:path extrusionOk="0" h="1659" w="1435">
                    <a:moveTo>
                      <a:pt x="1" y="1"/>
                    </a:moveTo>
                    <a:lnTo>
                      <a:pt x="1" y="852"/>
                    </a:lnTo>
                    <a:lnTo>
                      <a:pt x="1435" y="1659"/>
                    </a:lnTo>
                    <a:lnTo>
                      <a:pt x="1435" y="8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30"/>
              <p:cNvSpPr/>
              <p:nvPr/>
            </p:nvSpPr>
            <p:spPr>
              <a:xfrm>
                <a:off x="3006082" y="2741336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1"/>
                    </a:moveTo>
                    <a:lnTo>
                      <a:pt x="135" y="46"/>
                    </a:lnTo>
                    <a:lnTo>
                      <a:pt x="0" y="3317"/>
                    </a:lnTo>
                    <a:lnTo>
                      <a:pt x="359" y="3810"/>
                    </a:lnTo>
                    <a:lnTo>
                      <a:pt x="717" y="3630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8" name="Google Shape;4368;p30"/>
              <p:cNvSpPr/>
              <p:nvPr/>
            </p:nvSpPr>
            <p:spPr>
              <a:xfrm>
                <a:off x="2803799" y="2613754"/>
                <a:ext cx="240874" cy="137306"/>
              </a:xfrm>
              <a:custGeom>
                <a:rect b="b" l="l" r="r" t="t"/>
                <a:pathLst>
                  <a:path extrusionOk="0" h="2555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06"/>
                    </a:lnTo>
                    <a:lnTo>
                      <a:pt x="4123" y="2554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9" name="Google Shape;4369;p30"/>
              <p:cNvSpPr/>
              <p:nvPr/>
            </p:nvSpPr>
            <p:spPr>
              <a:xfrm>
                <a:off x="2803799" y="2623374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0" name="Google Shape;4370;p30"/>
              <p:cNvSpPr/>
              <p:nvPr/>
            </p:nvSpPr>
            <p:spPr>
              <a:xfrm>
                <a:off x="3006082" y="2536689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1" name="Google Shape;4371;p30"/>
              <p:cNvSpPr/>
              <p:nvPr/>
            </p:nvSpPr>
            <p:spPr>
              <a:xfrm>
                <a:off x="2803799" y="2409054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179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2" name="Google Shape;4372;p30"/>
              <p:cNvSpPr/>
              <p:nvPr/>
            </p:nvSpPr>
            <p:spPr>
              <a:xfrm>
                <a:off x="2803799" y="2418674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3" name="Google Shape;4373;p30"/>
              <p:cNvSpPr/>
              <p:nvPr/>
            </p:nvSpPr>
            <p:spPr>
              <a:xfrm>
                <a:off x="3006082" y="2334407"/>
                <a:ext cx="38587" cy="204696"/>
              </a:xfrm>
              <a:custGeom>
                <a:rect b="b" l="l" r="r" t="t"/>
                <a:pathLst>
                  <a:path extrusionOk="0" h="3809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4" name="Google Shape;4374;p30"/>
              <p:cNvSpPr/>
              <p:nvPr/>
            </p:nvSpPr>
            <p:spPr>
              <a:xfrm>
                <a:off x="2803799" y="2204354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0"/>
                    </a:moveTo>
                    <a:lnTo>
                      <a:pt x="0" y="224"/>
                    </a:lnTo>
                    <a:lnTo>
                      <a:pt x="2241" y="2151"/>
                    </a:lnTo>
                    <a:lnTo>
                      <a:pt x="4123" y="2599"/>
                    </a:lnTo>
                    <a:lnTo>
                      <a:pt x="4481" y="242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5" name="Google Shape;4375;p30"/>
              <p:cNvSpPr/>
              <p:nvPr/>
            </p:nvSpPr>
            <p:spPr>
              <a:xfrm>
                <a:off x="2803799" y="2216392"/>
                <a:ext cx="221580" cy="322709"/>
              </a:xfrm>
              <a:custGeom>
                <a:rect b="b" l="l" r="r" t="t"/>
                <a:pathLst>
                  <a:path extrusionOk="0" h="6005" w="4123">
                    <a:moveTo>
                      <a:pt x="0" y="0"/>
                    </a:moveTo>
                    <a:lnTo>
                      <a:pt x="0" y="3585"/>
                    </a:lnTo>
                    <a:lnTo>
                      <a:pt x="4123" y="6005"/>
                    </a:lnTo>
                    <a:lnTo>
                      <a:pt x="4123" y="23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6" name="Google Shape;4376;p30"/>
              <p:cNvSpPr/>
              <p:nvPr/>
            </p:nvSpPr>
            <p:spPr>
              <a:xfrm>
                <a:off x="3006082" y="2129707"/>
                <a:ext cx="38587" cy="204749"/>
              </a:xfrm>
              <a:custGeom>
                <a:rect b="b" l="l" r="r" t="t"/>
                <a:pathLst>
                  <a:path extrusionOk="0" h="3810" w="718">
                    <a:moveTo>
                      <a:pt x="717" y="0"/>
                    </a:moveTo>
                    <a:lnTo>
                      <a:pt x="135" y="90"/>
                    </a:lnTo>
                    <a:lnTo>
                      <a:pt x="0" y="3316"/>
                    </a:lnTo>
                    <a:lnTo>
                      <a:pt x="359" y="3809"/>
                    </a:lnTo>
                    <a:lnTo>
                      <a:pt x="717" y="3630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7" name="Google Shape;4377;p30"/>
              <p:cNvSpPr/>
              <p:nvPr/>
            </p:nvSpPr>
            <p:spPr>
              <a:xfrm>
                <a:off x="2803799" y="2002072"/>
                <a:ext cx="240874" cy="137306"/>
              </a:xfrm>
              <a:custGeom>
                <a:rect b="b" l="l" r="r" t="t"/>
                <a:pathLst>
                  <a:path extrusionOk="0" h="2555" w="4482">
                    <a:moveTo>
                      <a:pt x="314" y="0"/>
                    </a:moveTo>
                    <a:lnTo>
                      <a:pt x="0" y="180"/>
                    </a:lnTo>
                    <a:lnTo>
                      <a:pt x="2241" y="2106"/>
                    </a:lnTo>
                    <a:lnTo>
                      <a:pt x="4123" y="2555"/>
                    </a:lnTo>
                    <a:lnTo>
                      <a:pt x="4481" y="2375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8" name="Google Shape;4378;p30"/>
              <p:cNvSpPr/>
              <p:nvPr/>
            </p:nvSpPr>
            <p:spPr>
              <a:xfrm>
                <a:off x="2803799" y="2011692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37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9" name="Google Shape;4379;p30"/>
              <p:cNvSpPr/>
              <p:nvPr/>
            </p:nvSpPr>
            <p:spPr>
              <a:xfrm>
                <a:off x="3006082" y="1927425"/>
                <a:ext cx="38587" cy="202331"/>
              </a:xfrm>
              <a:custGeom>
                <a:rect b="b" l="l" r="r" t="t"/>
                <a:pathLst>
                  <a:path extrusionOk="0" h="3765" w="718">
                    <a:moveTo>
                      <a:pt x="717" y="0"/>
                    </a:moveTo>
                    <a:lnTo>
                      <a:pt x="135" y="45"/>
                    </a:lnTo>
                    <a:lnTo>
                      <a:pt x="0" y="3271"/>
                    </a:lnTo>
                    <a:lnTo>
                      <a:pt x="359" y="3764"/>
                    </a:lnTo>
                    <a:lnTo>
                      <a:pt x="717" y="3585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0" name="Google Shape;4380;p30"/>
              <p:cNvSpPr/>
              <p:nvPr/>
            </p:nvSpPr>
            <p:spPr>
              <a:xfrm>
                <a:off x="2803799" y="1797372"/>
                <a:ext cx="240874" cy="139724"/>
              </a:xfrm>
              <a:custGeom>
                <a:rect b="b" l="l" r="r" t="t"/>
                <a:pathLst>
                  <a:path extrusionOk="0" h="2600" w="4482">
                    <a:moveTo>
                      <a:pt x="314" y="1"/>
                    </a:moveTo>
                    <a:lnTo>
                      <a:pt x="0" y="180"/>
                    </a:lnTo>
                    <a:lnTo>
                      <a:pt x="2241" y="2151"/>
                    </a:lnTo>
                    <a:lnTo>
                      <a:pt x="4123" y="2600"/>
                    </a:lnTo>
                    <a:lnTo>
                      <a:pt x="4481" y="2420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1" name="Google Shape;4381;p30"/>
              <p:cNvSpPr/>
              <p:nvPr/>
            </p:nvSpPr>
            <p:spPr>
              <a:xfrm>
                <a:off x="2803799" y="1806991"/>
                <a:ext cx="221580" cy="322762"/>
              </a:xfrm>
              <a:custGeom>
                <a:rect b="b" l="l" r="r" t="t"/>
                <a:pathLst>
                  <a:path extrusionOk="0" h="6006" w="4123">
                    <a:moveTo>
                      <a:pt x="0" y="1"/>
                    </a:moveTo>
                    <a:lnTo>
                      <a:pt x="0" y="3630"/>
                    </a:lnTo>
                    <a:lnTo>
                      <a:pt x="4123" y="6005"/>
                    </a:lnTo>
                    <a:lnTo>
                      <a:pt x="4123" y="24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30"/>
              <p:cNvSpPr/>
              <p:nvPr/>
            </p:nvSpPr>
            <p:spPr>
              <a:xfrm>
                <a:off x="3075892" y="3064052"/>
                <a:ext cx="81957" cy="110812"/>
              </a:xfrm>
              <a:custGeom>
                <a:rect b="b" l="l" r="r" t="t"/>
                <a:pathLst>
                  <a:path extrusionOk="0" h="2062" w="1525">
                    <a:moveTo>
                      <a:pt x="539" y="0"/>
                    </a:moveTo>
                    <a:lnTo>
                      <a:pt x="1" y="314"/>
                    </a:lnTo>
                    <a:lnTo>
                      <a:pt x="1031" y="2062"/>
                    </a:lnTo>
                    <a:lnTo>
                      <a:pt x="1524" y="1748"/>
                    </a:lnTo>
                    <a:lnTo>
                      <a:pt x="5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30"/>
              <p:cNvSpPr/>
              <p:nvPr/>
            </p:nvSpPr>
            <p:spPr>
              <a:xfrm>
                <a:off x="3172250" y="2895466"/>
                <a:ext cx="175845" cy="284231"/>
              </a:xfrm>
              <a:custGeom>
                <a:rect b="b" l="l" r="r" t="t"/>
                <a:pathLst>
                  <a:path extrusionOk="0" h="5289" w="3272">
                    <a:moveTo>
                      <a:pt x="359" y="1"/>
                    </a:moveTo>
                    <a:lnTo>
                      <a:pt x="0" y="225"/>
                    </a:lnTo>
                    <a:lnTo>
                      <a:pt x="896" y="3048"/>
                    </a:lnTo>
                    <a:lnTo>
                      <a:pt x="2913" y="5288"/>
                    </a:lnTo>
                    <a:lnTo>
                      <a:pt x="3271" y="5109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30"/>
              <p:cNvSpPr/>
              <p:nvPr/>
            </p:nvSpPr>
            <p:spPr>
              <a:xfrm>
                <a:off x="3054234" y="2907504"/>
                <a:ext cx="274570" cy="339583"/>
              </a:xfrm>
              <a:custGeom>
                <a:rect b="b" l="l" r="r" t="t"/>
                <a:pathLst>
                  <a:path extrusionOk="0" h="6319" w="5109">
                    <a:moveTo>
                      <a:pt x="2196" y="1"/>
                    </a:moveTo>
                    <a:lnTo>
                      <a:pt x="1" y="1255"/>
                    </a:lnTo>
                    <a:lnTo>
                      <a:pt x="2913" y="6319"/>
                    </a:lnTo>
                    <a:lnTo>
                      <a:pt x="5109" y="5064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5" name="Google Shape;4385;p30"/>
              <p:cNvSpPr/>
              <p:nvPr/>
            </p:nvSpPr>
            <p:spPr>
              <a:xfrm>
                <a:off x="3297468" y="2823238"/>
                <a:ext cx="175845" cy="284177"/>
              </a:xfrm>
              <a:custGeom>
                <a:rect b="b" l="l" r="r" t="t"/>
                <a:pathLst>
                  <a:path extrusionOk="0" h="5288" w="3272">
                    <a:moveTo>
                      <a:pt x="314" y="0"/>
                    </a:moveTo>
                    <a:lnTo>
                      <a:pt x="0" y="224"/>
                    </a:lnTo>
                    <a:lnTo>
                      <a:pt x="896" y="3047"/>
                    </a:lnTo>
                    <a:lnTo>
                      <a:pt x="2913" y="5288"/>
                    </a:lnTo>
                    <a:lnTo>
                      <a:pt x="3271" y="510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6" name="Google Shape;4386;p30"/>
              <p:cNvSpPr/>
              <p:nvPr/>
            </p:nvSpPr>
            <p:spPr>
              <a:xfrm>
                <a:off x="3177033" y="283285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1"/>
                    </a:moveTo>
                    <a:lnTo>
                      <a:pt x="1" y="1300"/>
                    </a:lnTo>
                    <a:lnTo>
                      <a:pt x="2958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7" name="Google Shape;4387;p30"/>
              <p:cNvSpPr/>
              <p:nvPr/>
            </p:nvSpPr>
            <p:spPr>
              <a:xfrm>
                <a:off x="3422685" y="2753374"/>
                <a:ext cx="175845" cy="281813"/>
              </a:xfrm>
              <a:custGeom>
                <a:rect b="b" l="l" r="r" t="t"/>
                <a:pathLst>
                  <a:path extrusionOk="0" h="5244" w="3272">
                    <a:moveTo>
                      <a:pt x="314" y="1"/>
                    </a:moveTo>
                    <a:lnTo>
                      <a:pt x="0" y="180"/>
                    </a:lnTo>
                    <a:lnTo>
                      <a:pt x="852" y="3003"/>
                    </a:lnTo>
                    <a:lnTo>
                      <a:pt x="2913" y="5244"/>
                    </a:lnTo>
                    <a:lnTo>
                      <a:pt x="3271" y="5064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8" name="Google Shape;4388;p30"/>
              <p:cNvSpPr/>
              <p:nvPr/>
            </p:nvSpPr>
            <p:spPr>
              <a:xfrm>
                <a:off x="3302251" y="276304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241" y="0"/>
                    </a:moveTo>
                    <a:lnTo>
                      <a:pt x="1" y="1300"/>
                    </a:lnTo>
                    <a:lnTo>
                      <a:pt x="2958" y="6363"/>
                    </a:lnTo>
                    <a:lnTo>
                      <a:pt x="5154" y="5064"/>
                    </a:lnTo>
                    <a:lnTo>
                      <a:pt x="2241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9" name="Google Shape;4389;p30"/>
              <p:cNvSpPr/>
              <p:nvPr/>
            </p:nvSpPr>
            <p:spPr>
              <a:xfrm>
                <a:off x="3547903" y="2681146"/>
                <a:ext cx="173427" cy="281813"/>
              </a:xfrm>
              <a:custGeom>
                <a:rect b="b" l="l" r="r" t="t"/>
                <a:pathLst>
                  <a:path extrusionOk="0" h="5244" w="3227">
                    <a:moveTo>
                      <a:pt x="314" y="1"/>
                    </a:moveTo>
                    <a:lnTo>
                      <a:pt x="0" y="180"/>
                    </a:lnTo>
                    <a:lnTo>
                      <a:pt x="852" y="3003"/>
                    </a:lnTo>
                    <a:lnTo>
                      <a:pt x="2913" y="5243"/>
                    </a:lnTo>
                    <a:lnTo>
                      <a:pt x="3227" y="5064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0" name="Google Shape;4390;p30"/>
              <p:cNvSpPr/>
              <p:nvPr/>
            </p:nvSpPr>
            <p:spPr>
              <a:xfrm>
                <a:off x="3427468" y="2690765"/>
                <a:ext cx="277043" cy="342001"/>
              </a:xfrm>
              <a:custGeom>
                <a:rect b="b" l="l" r="r" t="t"/>
                <a:pathLst>
                  <a:path extrusionOk="0" h="6364" w="5155">
                    <a:moveTo>
                      <a:pt x="2241" y="1"/>
                    </a:moveTo>
                    <a:lnTo>
                      <a:pt x="1" y="1256"/>
                    </a:lnTo>
                    <a:lnTo>
                      <a:pt x="2914" y="6364"/>
                    </a:lnTo>
                    <a:lnTo>
                      <a:pt x="5154" y="5064"/>
                    </a:lnTo>
                    <a:lnTo>
                      <a:pt x="2241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1" name="Google Shape;4391;p30"/>
              <p:cNvSpPr/>
              <p:nvPr/>
            </p:nvSpPr>
            <p:spPr>
              <a:xfrm>
                <a:off x="3670702" y="2608918"/>
                <a:ext cx="175845" cy="281813"/>
              </a:xfrm>
              <a:custGeom>
                <a:rect b="b" l="l" r="r" t="t"/>
                <a:pathLst>
                  <a:path extrusionOk="0" h="5244" w="3272">
                    <a:moveTo>
                      <a:pt x="359" y="0"/>
                    </a:moveTo>
                    <a:lnTo>
                      <a:pt x="1" y="180"/>
                    </a:lnTo>
                    <a:lnTo>
                      <a:pt x="897" y="3003"/>
                    </a:lnTo>
                    <a:lnTo>
                      <a:pt x="2958" y="5243"/>
                    </a:lnTo>
                    <a:lnTo>
                      <a:pt x="3272" y="5064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2" name="Google Shape;4392;p30"/>
              <p:cNvSpPr/>
              <p:nvPr/>
            </p:nvSpPr>
            <p:spPr>
              <a:xfrm>
                <a:off x="3552739" y="2618537"/>
                <a:ext cx="276989" cy="342001"/>
              </a:xfrm>
              <a:custGeom>
                <a:rect b="b" l="l" r="r" t="t"/>
                <a:pathLst>
                  <a:path extrusionOk="0" h="6364" w="5154">
                    <a:moveTo>
                      <a:pt x="2196" y="1"/>
                    </a:moveTo>
                    <a:lnTo>
                      <a:pt x="0" y="1300"/>
                    </a:lnTo>
                    <a:lnTo>
                      <a:pt x="2913" y="6364"/>
                    </a:lnTo>
                    <a:lnTo>
                      <a:pt x="5153" y="5109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3" name="Google Shape;4393;p30"/>
              <p:cNvSpPr/>
              <p:nvPr/>
            </p:nvSpPr>
            <p:spPr>
              <a:xfrm>
                <a:off x="3104805" y="3588996"/>
                <a:ext cx="599713" cy="965708"/>
              </a:xfrm>
              <a:custGeom>
                <a:rect b="b" l="l" r="r" t="t"/>
                <a:pathLst>
                  <a:path extrusionOk="0" h="17970" w="11159">
                    <a:moveTo>
                      <a:pt x="1345" y="1"/>
                    </a:moveTo>
                    <a:lnTo>
                      <a:pt x="1" y="763"/>
                    </a:lnTo>
                    <a:lnTo>
                      <a:pt x="9814" y="17969"/>
                    </a:lnTo>
                    <a:lnTo>
                      <a:pt x="11158" y="17208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30"/>
              <p:cNvSpPr/>
              <p:nvPr/>
            </p:nvSpPr>
            <p:spPr>
              <a:xfrm>
                <a:off x="3709234" y="4422200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59" y="1"/>
                    </a:moveTo>
                    <a:lnTo>
                      <a:pt x="1" y="225"/>
                    </a:lnTo>
                    <a:lnTo>
                      <a:pt x="628" y="2510"/>
                    </a:lnTo>
                    <a:lnTo>
                      <a:pt x="2241" y="4034"/>
                    </a:lnTo>
                    <a:lnTo>
                      <a:pt x="2555" y="3855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5" name="Google Shape;4395;p30"/>
              <p:cNvSpPr/>
              <p:nvPr/>
            </p:nvSpPr>
            <p:spPr>
              <a:xfrm>
                <a:off x="3552739" y="4434238"/>
                <a:ext cx="276989" cy="296269"/>
              </a:xfrm>
              <a:custGeom>
                <a:rect b="b" l="l" r="r" t="t"/>
                <a:pathLst>
                  <a:path extrusionOk="0" h="5513" w="5154">
                    <a:moveTo>
                      <a:pt x="2913" y="1"/>
                    </a:moveTo>
                    <a:lnTo>
                      <a:pt x="0" y="1704"/>
                    </a:lnTo>
                    <a:lnTo>
                      <a:pt x="2196" y="5513"/>
                    </a:lnTo>
                    <a:lnTo>
                      <a:pt x="5153" y="3810"/>
                    </a:lnTo>
                    <a:lnTo>
                      <a:pt x="2913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6" name="Google Shape;4396;p30"/>
              <p:cNvSpPr/>
              <p:nvPr/>
            </p:nvSpPr>
            <p:spPr>
              <a:xfrm>
                <a:off x="3584017" y="4207880"/>
                <a:ext cx="137312" cy="214369"/>
              </a:xfrm>
              <a:custGeom>
                <a:rect b="b" l="l" r="r" t="t"/>
                <a:pathLst>
                  <a:path extrusionOk="0" h="3989" w="2555">
                    <a:moveTo>
                      <a:pt x="359" y="1"/>
                    </a:moveTo>
                    <a:lnTo>
                      <a:pt x="1" y="180"/>
                    </a:lnTo>
                    <a:lnTo>
                      <a:pt x="628" y="2465"/>
                    </a:lnTo>
                    <a:lnTo>
                      <a:pt x="2241" y="3989"/>
                    </a:lnTo>
                    <a:lnTo>
                      <a:pt x="2555" y="3810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30"/>
              <p:cNvSpPr/>
              <p:nvPr/>
            </p:nvSpPr>
            <p:spPr>
              <a:xfrm>
                <a:off x="3427468" y="4217553"/>
                <a:ext cx="277043" cy="296215"/>
              </a:xfrm>
              <a:custGeom>
                <a:rect b="b" l="l" r="r" t="t"/>
                <a:pathLst>
                  <a:path extrusionOk="0" h="5512" w="5155">
                    <a:moveTo>
                      <a:pt x="2914" y="0"/>
                    </a:moveTo>
                    <a:lnTo>
                      <a:pt x="1" y="1703"/>
                    </a:lnTo>
                    <a:lnTo>
                      <a:pt x="2197" y="5512"/>
                    </a:lnTo>
                    <a:lnTo>
                      <a:pt x="5154" y="3809"/>
                    </a:lnTo>
                    <a:lnTo>
                      <a:pt x="2914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30"/>
              <p:cNvSpPr/>
              <p:nvPr/>
            </p:nvSpPr>
            <p:spPr>
              <a:xfrm>
                <a:off x="3461218" y="3991195"/>
                <a:ext cx="134894" cy="216733"/>
              </a:xfrm>
              <a:custGeom>
                <a:rect b="b" l="l" r="r" t="t"/>
                <a:pathLst>
                  <a:path extrusionOk="0" h="4033" w="2510">
                    <a:moveTo>
                      <a:pt x="314" y="0"/>
                    </a:moveTo>
                    <a:lnTo>
                      <a:pt x="0" y="179"/>
                    </a:lnTo>
                    <a:lnTo>
                      <a:pt x="583" y="2509"/>
                    </a:lnTo>
                    <a:lnTo>
                      <a:pt x="2196" y="4033"/>
                    </a:lnTo>
                    <a:lnTo>
                      <a:pt x="2510" y="380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30"/>
              <p:cNvSpPr/>
              <p:nvPr/>
            </p:nvSpPr>
            <p:spPr>
              <a:xfrm>
                <a:off x="3302251" y="4000815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703"/>
                    </a:lnTo>
                    <a:lnTo>
                      <a:pt x="2197" y="5512"/>
                    </a:lnTo>
                    <a:lnTo>
                      <a:pt x="5154" y="3854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30"/>
              <p:cNvSpPr/>
              <p:nvPr/>
            </p:nvSpPr>
            <p:spPr>
              <a:xfrm>
                <a:off x="3336000" y="3774457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4" y="0"/>
                    </a:moveTo>
                    <a:lnTo>
                      <a:pt x="0" y="224"/>
                    </a:lnTo>
                    <a:lnTo>
                      <a:pt x="583" y="2510"/>
                    </a:lnTo>
                    <a:lnTo>
                      <a:pt x="2196" y="4033"/>
                    </a:lnTo>
                    <a:lnTo>
                      <a:pt x="2554" y="3854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30"/>
              <p:cNvSpPr/>
              <p:nvPr/>
            </p:nvSpPr>
            <p:spPr>
              <a:xfrm>
                <a:off x="3179452" y="3786495"/>
                <a:ext cx="274570" cy="296215"/>
              </a:xfrm>
              <a:custGeom>
                <a:rect b="b" l="l" r="r" t="t"/>
                <a:pathLst>
                  <a:path extrusionOk="0" h="5512" w="5109">
                    <a:moveTo>
                      <a:pt x="2913" y="0"/>
                    </a:moveTo>
                    <a:lnTo>
                      <a:pt x="1" y="1703"/>
                    </a:lnTo>
                    <a:lnTo>
                      <a:pt x="2196" y="5512"/>
                    </a:lnTo>
                    <a:lnTo>
                      <a:pt x="5109" y="3809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30"/>
              <p:cNvSpPr/>
              <p:nvPr/>
            </p:nvSpPr>
            <p:spPr>
              <a:xfrm>
                <a:off x="3210783" y="3557719"/>
                <a:ext cx="137312" cy="216787"/>
              </a:xfrm>
              <a:custGeom>
                <a:rect b="b" l="l" r="r" t="t"/>
                <a:pathLst>
                  <a:path extrusionOk="0" h="4034" w="2555">
                    <a:moveTo>
                      <a:pt x="314" y="0"/>
                    </a:moveTo>
                    <a:lnTo>
                      <a:pt x="0" y="224"/>
                    </a:lnTo>
                    <a:lnTo>
                      <a:pt x="627" y="2510"/>
                    </a:lnTo>
                    <a:lnTo>
                      <a:pt x="2196" y="4033"/>
                    </a:lnTo>
                    <a:lnTo>
                      <a:pt x="2554" y="3854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30"/>
              <p:cNvSpPr/>
              <p:nvPr/>
            </p:nvSpPr>
            <p:spPr>
              <a:xfrm>
                <a:off x="3051816" y="3569757"/>
                <a:ext cx="276989" cy="296215"/>
              </a:xfrm>
              <a:custGeom>
                <a:rect b="b" l="l" r="r" t="t"/>
                <a:pathLst>
                  <a:path extrusionOk="0" h="5512" w="5154">
                    <a:moveTo>
                      <a:pt x="2958" y="0"/>
                    </a:moveTo>
                    <a:lnTo>
                      <a:pt x="1" y="1658"/>
                    </a:lnTo>
                    <a:lnTo>
                      <a:pt x="2241" y="5512"/>
                    </a:lnTo>
                    <a:lnTo>
                      <a:pt x="5154" y="3809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4" name="Google Shape;4404;p30"/>
              <p:cNvSpPr/>
              <p:nvPr/>
            </p:nvSpPr>
            <p:spPr>
              <a:xfrm>
                <a:off x="3128881" y="3540844"/>
                <a:ext cx="48207" cy="57878"/>
              </a:xfrm>
              <a:custGeom>
                <a:rect b="b" l="l" r="r" t="t"/>
                <a:pathLst>
                  <a:path extrusionOk="0" h="1077" w="897">
                    <a:moveTo>
                      <a:pt x="359" y="1"/>
                    </a:moveTo>
                    <a:lnTo>
                      <a:pt x="45" y="180"/>
                    </a:lnTo>
                    <a:lnTo>
                      <a:pt x="1" y="807"/>
                    </a:lnTo>
                    <a:lnTo>
                      <a:pt x="583" y="1076"/>
                    </a:lnTo>
                    <a:lnTo>
                      <a:pt x="897" y="897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5" name="Google Shape;4405;p30"/>
              <p:cNvSpPr/>
              <p:nvPr/>
            </p:nvSpPr>
            <p:spPr>
              <a:xfrm>
                <a:off x="3075892" y="3550464"/>
                <a:ext cx="81957" cy="79535"/>
              </a:xfrm>
              <a:custGeom>
                <a:rect b="b" l="l" r="r" t="t"/>
                <a:pathLst>
                  <a:path extrusionOk="0" h="1480" w="1525">
                    <a:moveTo>
                      <a:pt x="1031" y="1"/>
                    </a:moveTo>
                    <a:lnTo>
                      <a:pt x="1" y="583"/>
                    </a:lnTo>
                    <a:lnTo>
                      <a:pt x="539" y="1480"/>
                    </a:lnTo>
                    <a:lnTo>
                      <a:pt x="1524" y="897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30"/>
              <p:cNvSpPr/>
              <p:nvPr/>
            </p:nvSpPr>
            <p:spPr>
              <a:xfrm>
                <a:off x="3181870" y="3338562"/>
                <a:ext cx="57827" cy="120485"/>
              </a:xfrm>
              <a:custGeom>
                <a:rect b="b" l="l" r="r" t="t"/>
                <a:pathLst>
                  <a:path extrusionOk="0" h="2242" w="1076">
                    <a:moveTo>
                      <a:pt x="359" y="1"/>
                    </a:moveTo>
                    <a:lnTo>
                      <a:pt x="0" y="180"/>
                    </a:lnTo>
                    <a:lnTo>
                      <a:pt x="762" y="2241"/>
                    </a:lnTo>
                    <a:lnTo>
                      <a:pt x="1076" y="2062"/>
                    </a:lnTo>
                    <a:lnTo>
                      <a:pt x="1076" y="404"/>
                    </a:lnTo>
                    <a:lnTo>
                      <a:pt x="359" y="1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7" name="Google Shape;4407;p30"/>
              <p:cNvSpPr/>
              <p:nvPr/>
            </p:nvSpPr>
            <p:spPr>
              <a:xfrm>
                <a:off x="3181870" y="3348182"/>
                <a:ext cx="41006" cy="110866"/>
              </a:xfrm>
              <a:custGeom>
                <a:rect b="b" l="l" r="r" t="t"/>
                <a:pathLst>
                  <a:path extrusionOk="0" h="2063" w="763">
                    <a:moveTo>
                      <a:pt x="0" y="1"/>
                    </a:moveTo>
                    <a:lnTo>
                      <a:pt x="0" y="1659"/>
                    </a:lnTo>
                    <a:lnTo>
                      <a:pt x="762" y="2062"/>
                    </a:lnTo>
                    <a:lnTo>
                      <a:pt x="762" y="4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8" name="Google Shape;4408;p30"/>
              <p:cNvSpPr/>
              <p:nvPr/>
            </p:nvSpPr>
            <p:spPr>
              <a:xfrm>
                <a:off x="3379316" y="3374676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8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38" y="4751"/>
                    </a:lnTo>
                    <a:lnTo>
                      <a:pt x="538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30"/>
              <p:cNvSpPr/>
              <p:nvPr/>
            </p:nvSpPr>
            <p:spPr>
              <a:xfrm>
                <a:off x="3222821" y="3275953"/>
                <a:ext cx="185465" cy="108447"/>
              </a:xfrm>
              <a:custGeom>
                <a:rect b="b" l="l" r="r" t="t"/>
                <a:pathLst>
                  <a:path extrusionOk="0" h="2018" w="3451">
                    <a:moveTo>
                      <a:pt x="314" y="1"/>
                    </a:moveTo>
                    <a:lnTo>
                      <a:pt x="0" y="225"/>
                    </a:lnTo>
                    <a:lnTo>
                      <a:pt x="1568" y="1793"/>
                    </a:lnTo>
                    <a:lnTo>
                      <a:pt x="3137" y="2017"/>
                    </a:lnTo>
                    <a:lnTo>
                      <a:pt x="3450" y="1838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30"/>
              <p:cNvSpPr/>
              <p:nvPr/>
            </p:nvSpPr>
            <p:spPr>
              <a:xfrm>
                <a:off x="3222821" y="3287992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50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1" name="Google Shape;4411;p30"/>
              <p:cNvSpPr/>
              <p:nvPr/>
            </p:nvSpPr>
            <p:spPr>
              <a:xfrm>
                <a:off x="3555104" y="3475817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46"/>
                    </a:lnTo>
                    <a:lnTo>
                      <a:pt x="225" y="4975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2" name="Google Shape;4412;p30"/>
              <p:cNvSpPr/>
              <p:nvPr/>
            </p:nvSpPr>
            <p:spPr>
              <a:xfrm>
                <a:off x="3398609" y="3379513"/>
                <a:ext cx="185465" cy="106029"/>
              </a:xfrm>
              <a:custGeom>
                <a:rect b="b" l="l" r="r" t="t"/>
                <a:pathLst>
                  <a:path extrusionOk="0" h="1973" w="3451">
                    <a:moveTo>
                      <a:pt x="359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3" name="Google Shape;4413;p30"/>
              <p:cNvSpPr/>
              <p:nvPr/>
            </p:nvSpPr>
            <p:spPr>
              <a:xfrm>
                <a:off x="3398609" y="3389132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7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4" name="Google Shape;4414;p30"/>
              <p:cNvSpPr/>
              <p:nvPr/>
            </p:nvSpPr>
            <p:spPr>
              <a:xfrm>
                <a:off x="3730892" y="3576958"/>
                <a:ext cx="31386" cy="267357"/>
              </a:xfrm>
              <a:custGeom>
                <a:rect b="b" l="l" r="r" t="t"/>
                <a:pathLst>
                  <a:path extrusionOk="0" h="4975" w="584">
                    <a:moveTo>
                      <a:pt x="583" y="1"/>
                    </a:moveTo>
                    <a:lnTo>
                      <a:pt x="1" y="90"/>
                    </a:lnTo>
                    <a:lnTo>
                      <a:pt x="225" y="4975"/>
                    </a:lnTo>
                    <a:lnTo>
                      <a:pt x="583" y="4795"/>
                    </a:lnTo>
                    <a:lnTo>
                      <a:pt x="583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5" name="Google Shape;4415;p30"/>
              <p:cNvSpPr/>
              <p:nvPr/>
            </p:nvSpPr>
            <p:spPr>
              <a:xfrm>
                <a:off x="3574397" y="3480654"/>
                <a:ext cx="187884" cy="108394"/>
              </a:xfrm>
              <a:custGeom>
                <a:rect b="b" l="l" r="r" t="t"/>
                <a:pathLst>
                  <a:path extrusionOk="0" h="2017" w="3496">
                    <a:moveTo>
                      <a:pt x="359" y="0"/>
                    </a:moveTo>
                    <a:lnTo>
                      <a:pt x="0" y="180"/>
                    </a:lnTo>
                    <a:lnTo>
                      <a:pt x="1569" y="1748"/>
                    </a:lnTo>
                    <a:lnTo>
                      <a:pt x="3137" y="2017"/>
                    </a:lnTo>
                    <a:lnTo>
                      <a:pt x="3495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6" name="Google Shape;4416;p30"/>
              <p:cNvSpPr/>
              <p:nvPr/>
            </p:nvSpPr>
            <p:spPr>
              <a:xfrm>
                <a:off x="3574397" y="3490273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1"/>
                    </a:moveTo>
                    <a:lnTo>
                      <a:pt x="0" y="4795"/>
                    </a:lnTo>
                    <a:lnTo>
                      <a:pt x="3137" y="6588"/>
                    </a:lnTo>
                    <a:lnTo>
                      <a:pt x="3137" y="18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7" name="Google Shape;4417;p30"/>
              <p:cNvSpPr/>
              <p:nvPr/>
            </p:nvSpPr>
            <p:spPr>
              <a:xfrm>
                <a:off x="3909099" y="3678099"/>
                <a:ext cx="28967" cy="269775"/>
              </a:xfrm>
              <a:custGeom>
                <a:rect b="b" l="l" r="r" t="t"/>
                <a:pathLst>
                  <a:path extrusionOk="0" h="5020" w="539">
                    <a:moveTo>
                      <a:pt x="539" y="1"/>
                    </a:moveTo>
                    <a:lnTo>
                      <a:pt x="1" y="90"/>
                    </a:lnTo>
                    <a:lnTo>
                      <a:pt x="225" y="5019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8" name="Google Shape;4418;p30"/>
              <p:cNvSpPr/>
              <p:nvPr/>
            </p:nvSpPr>
            <p:spPr>
              <a:xfrm>
                <a:off x="3752604" y="3581795"/>
                <a:ext cx="185465" cy="108394"/>
              </a:xfrm>
              <a:custGeom>
                <a:rect b="b" l="l" r="r" t="t"/>
                <a:pathLst>
                  <a:path extrusionOk="0" h="2017" w="3451">
                    <a:moveTo>
                      <a:pt x="314" y="0"/>
                    </a:moveTo>
                    <a:lnTo>
                      <a:pt x="0" y="224"/>
                    </a:lnTo>
                    <a:lnTo>
                      <a:pt x="1569" y="1793"/>
                    </a:lnTo>
                    <a:lnTo>
                      <a:pt x="3137" y="2017"/>
                    </a:lnTo>
                    <a:lnTo>
                      <a:pt x="3451" y="1793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9" name="Google Shape;4419;p30"/>
              <p:cNvSpPr/>
              <p:nvPr/>
            </p:nvSpPr>
            <p:spPr>
              <a:xfrm>
                <a:off x="3752604" y="3593833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0"/>
                    </a:moveTo>
                    <a:lnTo>
                      <a:pt x="0" y="4750"/>
                    </a:lnTo>
                    <a:lnTo>
                      <a:pt x="3137" y="6587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0" name="Google Shape;4420;p30"/>
              <p:cNvSpPr/>
              <p:nvPr/>
            </p:nvSpPr>
            <p:spPr>
              <a:xfrm>
                <a:off x="4084887" y="3781658"/>
                <a:ext cx="28967" cy="267357"/>
              </a:xfrm>
              <a:custGeom>
                <a:rect b="b" l="l" r="r" t="t"/>
                <a:pathLst>
                  <a:path extrusionOk="0" h="4975" w="539">
                    <a:moveTo>
                      <a:pt x="539" y="1"/>
                    </a:moveTo>
                    <a:lnTo>
                      <a:pt x="1" y="45"/>
                    </a:lnTo>
                    <a:lnTo>
                      <a:pt x="225" y="4974"/>
                    </a:lnTo>
                    <a:lnTo>
                      <a:pt x="539" y="4795"/>
                    </a:lnTo>
                    <a:lnTo>
                      <a:pt x="539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1" name="Google Shape;4421;p30"/>
              <p:cNvSpPr/>
              <p:nvPr/>
            </p:nvSpPr>
            <p:spPr>
              <a:xfrm>
                <a:off x="3928392" y="3685354"/>
                <a:ext cx="185465" cy="105975"/>
              </a:xfrm>
              <a:custGeom>
                <a:rect b="b" l="l" r="r" t="t"/>
                <a:pathLst>
                  <a:path extrusionOk="0" h="1972" w="3451">
                    <a:moveTo>
                      <a:pt x="359" y="0"/>
                    </a:moveTo>
                    <a:lnTo>
                      <a:pt x="0" y="179"/>
                    </a:lnTo>
                    <a:lnTo>
                      <a:pt x="1569" y="1748"/>
                    </a:lnTo>
                    <a:lnTo>
                      <a:pt x="3137" y="1972"/>
                    </a:lnTo>
                    <a:lnTo>
                      <a:pt x="3451" y="179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2" name="Google Shape;4422;p30"/>
              <p:cNvSpPr/>
              <p:nvPr/>
            </p:nvSpPr>
            <p:spPr>
              <a:xfrm>
                <a:off x="3928392" y="3694974"/>
                <a:ext cx="168590" cy="354039"/>
              </a:xfrm>
              <a:custGeom>
                <a:rect b="b" l="l" r="r" t="t"/>
                <a:pathLst>
                  <a:path extrusionOk="0" h="6588" w="3137">
                    <a:moveTo>
                      <a:pt x="0" y="0"/>
                    </a:moveTo>
                    <a:lnTo>
                      <a:pt x="0" y="4795"/>
                    </a:lnTo>
                    <a:lnTo>
                      <a:pt x="3137" y="6587"/>
                    </a:lnTo>
                    <a:lnTo>
                      <a:pt x="3137" y="1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3" name="Google Shape;4423;p30"/>
              <p:cNvSpPr/>
              <p:nvPr/>
            </p:nvSpPr>
            <p:spPr>
              <a:xfrm>
                <a:off x="1857413" y="3646822"/>
                <a:ext cx="604496" cy="510530"/>
              </a:xfrm>
              <a:custGeom>
                <a:rect b="b" l="l" r="r" t="t"/>
                <a:pathLst>
                  <a:path extrusionOk="0" h="9500" w="11248">
                    <a:moveTo>
                      <a:pt x="11247" y="0"/>
                    </a:moveTo>
                    <a:lnTo>
                      <a:pt x="0" y="5243"/>
                    </a:lnTo>
                    <a:lnTo>
                      <a:pt x="90" y="8738"/>
                    </a:lnTo>
                    <a:lnTo>
                      <a:pt x="941" y="9500"/>
                    </a:lnTo>
                    <a:lnTo>
                      <a:pt x="11247" y="3585"/>
                    </a:lnTo>
                    <a:lnTo>
                      <a:pt x="11247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4" name="Google Shape;4424;p30"/>
              <p:cNvSpPr/>
              <p:nvPr/>
            </p:nvSpPr>
            <p:spPr>
              <a:xfrm>
                <a:off x="1746598" y="3442121"/>
                <a:ext cx="715313" cy="522621"/>
              </a:xfrm>
              <a:custGeom>
                <a:rect b="b" l="l" r="r" t="t"/>
                <a:pathLst>
                  <a:path extrusionOk="0" h="9725" w="13310">
                    <a:moveTo>
                      <a:pt x="11114" y="0"/>
                    </a:moveTo>
                    <a:lnTo>
                      <a:pt x="1390" y="4795"/>
                    </a:lnTo>
                    <a:lnTo>
                      <a:pt x="1" y="5960"/>
                    </a:lnTo>
                    <a:lnTo>
                      <a:pt x="3003" y="9724"/>
                    </a:lnTo>
                    <a:lnTo>
                      <a:pt x="13309" y="3809"/>
                    </a:lnTo>
                    <a:lnTo>
                      <a:pt x="11114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5" name="Google Shape;4425;p30"/>
              <p:cNvSpPr/>
              <p:nvPr/>
            </p:nvSpPr>
            <p:spPr>
              <a:xfrm>
                <a:off x="1869451" y="3687772"/>
                <a:ext cx="173427" cy="134887"/>
              </a:xfrm>
              <a:custGeom>
                <a:rect b="b" l="l" r="r" t="t"/>
                <a:pathLst>
                  <a:path extrusionOk="0" h="2510" w="3227">
                    <a:moveTo>
                      <a:pt x="2689" y="0"/>
                    </a:moveTo>
                    <a:lnTo>
                      <a:pt x="0" y="1524"/>
                    </a:lnTo>
                    <a:lnTo>
                      <a:pt x="583" y="2509"/>
                    </a:lnTo>
                    <a:lnTo>
                      <a:pt x="3227" y="986"/>
                    </a:lnTo>
                    <a:lnTo>
                      <a:pt x="26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6" name="Google Shape;4426;p30"/>
              <p:cNvSpPr/>
              <p:nvPr/>
            </p:nvSpPr>
            <p:spPr>
              <a:xfrm>
                <a:off x="1920022" y="3805734"/>
                <a:ext cx="105980" cy="81954"/>
              </a:xfrm>
              <a:custGeom>
                <a:rect b="b" l="l" r="r" t="t"/>
                <a:pathLst>
                  <a:path extrusionOk="0" h="1525" w="1972">
                    <a:moveTo>
                      <a:pt x="1613" y="1"/>
                    </a:moveTo>
                    <a:lnTo>
                      <a:pt x="0" y="942"/>
                    </a:lnTo>
                    <a:lnTo>
                      <a:pt x="314" y="1524"/>
                    </a:lnTo>
                    <a:lnTo>
                      <a:pt x="1972" y="583"/>
                    </a:lnTo>
                    <a:lnTo>
                      <a:pt x="161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7" name="Google Shape;4427;p30"/>
              <p:cNvSpPr/>
              <p:nvPr/>
            </p:nvSpPr>
            <p:spPr>
              <a:xfrm>
                <a:off x="1623799" y="3345817"/>
                <a:ext cx="720096" cy="416646"/>
              </a:xfrm>
              <a:custGeom>
                <a:rect b="b" l="l" r="r" t="t"/>
                <a:pathLst>
                  <a:path extrusionOk="0" h="7753" w="13399">
                    <a:moveTo>
                      <a:pt x="10262" y="0"/>
                    </a:moveTo>
                    <a:lnTo>
                      <a:pt x="1" y="5960"/>
                    </a:lnTo>
                    <a:lnTo>
                      <a:pt x="494" y="7663"/>
                    </a:lnTo>
                    <a:lnTo>
                      <a:pt x="3093" y="7752"/>
                    </a:lnTo>
                    <a:lnTo>
                      <a:pt x="13399" y="1792"/>
                    </a:lnTo>
                    <a:lnTo>
                      <a:pt x="10262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8" name="Google Shape;4428;p30"/>
              <p:cNvSpPr/>
              <p:nvPr/>
            </p:nvSpPr>
            <p:spPr>
              <a:xfrm>
                <a:off x="1373364" y="3666061"/>
                <a:ext cx="250494" cy="308306"/>
              </a:xfrm>
              <a:custGeom>
                <a:rect b="b" l="l" r="r" t="t"/>
                <a:pathLst>
                  <a:path extrusionOk="0" h="5737" w="4661">
                    <a:moveTo>
                      <a:pt x="4661" y="1"/>
                    </a:moveTo>
                    <a:lnTo>
                      <a:pt x="2465" y="1255"/>
                    </a:lnTo>
                    <a:lnTo>
                      <a:pt x="0" y="5736"/>
                    </a:lnTo>
                    <a:lnTo>
                      <a:pt x="0" y="5736"/>
                    </a:lnTo>
                    <a:lnTo>
                      <a:pt x="1972" y="5019"/>
                    </a:lnTo>
                    <a:lnTo>
                      <a:pt x="4661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9" name="Google Shape;4429;p30"/>
              <p:cNvSpPr/>
              <p:nvPr/>
            </p:nvSpPr>
            <p:spPr>
              <a:xfrm>
                <a:off x="1515457" y="4130815"/>
                <a:ext cx="392589" cy="93991"/>
              </a:xfrm>
              <a:custGeom>
                <a:rect b="b" l="l" r="r" t="t"/>
                <a:pathLst>
                  <a:path extrusionOk="0" h="1749" w="7305">
                    <a:moveTo>
                      <a:pt x="5333" y="1"/>
                    </a:moveTo>
                    <a:lnTo>
                      <a:pt x="717" y="494"/>
                    </a:lnTo>
                    <a:lnTo>
                      <a:pt x="0" y="1659"/>
                    </a:lnTo>
                    <a:lnTo>
                      <a:pt x="5109" y="1749"/>
                    </a:lnTo>
                    <a:lnTo>
                      <a:pt x="7304" y="494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0" name="Google Shape;4430;p30"/>
              <p:cNvSpPr/>
              <p:nvPr/>
            </p:nvSpPr>
            <p:spPr>
              <a:xfrm>
                <a:off x="1573229" y="3964701"/>
                <a:ext cx="334816" cy="221570"/>
              </a:xfrm>
              <a:custGeom>
                <a:rect b="b" l="l" r="r" t="t"/>
                <a:pathLst>
                  <a:path extrusionOk="0" h="4123" w="6230">
                    <a:moveTo>
                      <a:pt x="6229" y="0"/>
                    </a:moveTo>
                    <a:lnTo>
                      <a:pt x="1972" y="1165"/>
                    </a:lnTo>
                    <a:lnTo>
                      <a:pt x="1" y="2330"/>
                    </a:lnTo>
                    <a:lnTo>
                      <a:pt x="1" y="4123"/>
                    </a:lnTo>
                    <a:lnTo>
                      <a:pt x="6229" y="3585"/>
                    </a:lnTo>
                    <a:lnTo>
                      <a:pt x="6229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1" name="Google Shape;4431;p30"/>
              <p:cNvSpPr/>
              <p:nvPr/>
            </p:nvSpPr>
            <p:spPr>
              <a:xfrm>
                <a:off x="1491380" y="3762419"/>
                <a:ext cx="416666" cy="327545"/>
              </a:xfrm>
              <a:custGeom>
                <a:rect b="b" l="l" r="r" t="t"/>
                <a:pathLst>
                  <a:path extrusionOk="0" h="6095" w="7753">
                    <a:moveTo>
                      <a:pt x="5557" y="0"/>
                    </a:moveTo>
                    <a:lnTo>
                      <a:pt x="0" y="3719"/>
                    </a:lnTo>
                    <a:lnTo>
                      <a:pt x="448" y="5019"/>
                    </a:lnTo>
                    <a:lnTo>
                      <a:pt x="1524" y="6094"/>
                    </a:lnTo>
                    <a:lnTo>
                      <a:pt x="7752" y="3764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2" name="Google Shape;4432;p30"/>
              <p:cNvSpPr/>
              <p:nvPr/>
            </p:nvSpPr>
            <p:spPr>
              <a:xfrm>
                <a:off x="1431136" y="3666061"/>
                <a:ext cx="358892" cy="322762"/>
              </a:xfrm>
              <a:custGeom>
                <a:rect b="b" l="l" r="r" t="t"/>
                <a:pathLst>
                  <a:path extrusionOk="0" h="6006" w="6678">
                    <a:moveTo>
                      <a:pt x="3586" y="1"/>
                    </a:moveTo>
                    <a:lnTo>
                      <a:pt x="1" y="5109"/>
                    </a:lnTo>
                    <a:lnTo>
                      <a:pt x="583" y="5871"/>
                    </a:lnTo>
                    <a:lnTo>
                      <a:pt x="1569" y="6005"/>
                    </a:lnTo>
                    <a:lnTo>
                      <a:pt x="6678" y="1793"/>
                    </a:lnTo>
                    <a:lnTo>
                      <a:pt x="358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3" name="Google Shape;4433;p30"/>
              <p:cNvSpPr/>
              <p:nvPr/>
            </p:nvSpPr>
            <p:spPr>
              <a:xfrm>
                <a:off x="1510620" y="4089918"/>
                <a:ext cx="62664" cy="118013"/>
              </a:xfrm>
              <a:custGeom>
                <a:rect b="b" l="l" r="r" t="t"/>
                <a:pathLst>
                  <a:path extrusionOk="0" h="2196" w="1166">
                    <a:moveTo>
                      <a:pt x="1166" y="0"/>
                    </a:moveTo>
                    <a:lnTo>
                      <a:pt x="1" y="90"/>
                    </a:lnTo>
                    <a:lnTo>
                      <a:pt x="45" y="1837"/>
                    </a:lnTo>
                    <a:lnTo>
                      <a:pt x="449" y="2196"/>
                    </a:lnTo>
                    <a:lnTo>
                      <a:pt x="1166" y="1793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4" name="Google Shape;4434;p30"/>
              <p:cNvSpPr/>
              <p:nvPr/>
            </p:nvSpPr>
            <p:spPr>
              <a:xfrm>
                <a:off x="1455266" y="3981522"/>
                <a:ext cx="118019" cy="130105"/>
              </a:xfrm>
              <a:custGeom>
                <a:rect b="b" l="l" r="r" t="t"/>
                <a:pathLst>
                  <a:path extrusionOk="0" h="2421" w="2196">
                    <a:moveTo>
                      <a:pt x="672" y="1"/>
                    </a:moveTo>
                    <a:lnTo>
                      <a:pt x="0" y="538"/>
                    </a:lnTo>
                    <a:lnTo>
                      <a:pt x="1479" y="2420"/>
                    </a:lnTo>
                    <a:lnTo>
                      <a:pt x="2196" y="2017"/>
                    </a:lnTo>
                    <a:lnTo>
                      <a:pt x="1120" y="135"/>
                    </a:lnTo>
                    <a:lnTo>
                      <a:pt x="672" y="1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5" name="Google Shape;4435;p30"/>
              <p:cNvSpPr/>
              <p:nvPr/>
            </p:nvSpPr>
            <p:spPr>
              <a:xfrm>
                <a:off x="1392604" y="3940625"/>
                <a:ext cx="122909" cy="69862"/>
              </a:xfrm>
              <a:custGeom>
                <a:rect b="b" l="l" r="r" t="t"/>
                <a:pathLst>
                  <a:path extrusionOk="0" h="1300" w="2287">
                    <a:moveTo>
                      <a:pt x="718" y="0"/>
                    </a:moveTo>
                    <a:lnTo>
                      <a:pt x="1" y="403"/>
                    </a:lnTo>
                    <a:lnTo>
                      <a:pt x="270" y="1299"/>
                    </a:lnTo>
                    <a:lnTo>
                      <a:pt x="1569" y="1299"/>
                    </a:lnTo>
                    <a:lnTo>
                      <a:pt x="2286" y="896"/>
                    </a:lnTo>
                    <a:lnTo>
                      <a:pt x="718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6" name="Google Shape;4436;p30"/>
              <p:cNvSpPr/>
              <p:nvPr/>
            </p:nvSpPr>
            <p:spPr>
              <a:xfrm>
                <a:off x="1334832" y="3962282"/>
                <a:ext cx="199922" cy="279394"/>
              </a:xfrm>
              <a:custGeom>
                <a:rect b="b" l="l" r="r" t="t"/>
                <a:pathLst>
                  <a:path extrusionOk="0" h="5199" w="3720">
                    <a:moveTo>
                      <a:pt x="1076" y="0"/>
                    </a:moveTo>
                    <a:lnTo>
                      <a:pt x="1" y="628"/>
                    </a:lnTo>
                    <a:lnTo>
                      <a:pt x="1" y="2420"/>
                    </a:lnTo>
                    <a:lnTo>
                      <a:pt x="1076" y="4302"/>
                    </a:lnTo>
                    <a:lnTo>
                      <a:pt x="2644" y="5198"/>
                    </a:lnTo>
                    <a:lnTo>
                      <a:pt x="3720" y="4571"/>
                    </a:lnTo>
                    <a:lnTo>
                      <a:pt x="3720" y="2778"/>
                    </a:lnTo>
                    <a:lnTo>
                      <a:pt x="2644" y="896"/>
                    </a:lnTo>
                    <a:lnTo>
                      <a:pt x="1076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7" name="Google Shape;4437;p30"/>
              <p:cNvSpPr/>
              <p:nvPr/>
            </p:nvSpPr>
            <p:spPr>
              <a:xfrm>
                <a:off x="1166245" y="4268124"/>
                <a:ext cx="12092" cy="28912"/>
              </a:xfrm>
              <a:custGeom>
                <a:rect b="b" l="l" r="r" t="t"/>
                <a:pathLst>
                  <a:path extrusionOk="0" h="538" w="225">
                    <a:moveTo>
                      <a:pt x="1" y="0"/>
                    </a:moveTo>
                    <a:lnTo>
                      <a:pt x="90" y="538"/>
                    </a:lnTo>
                    <a:lnTo>
                      <a:pt x="225" y="448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8" name="Google Shape;4438;p30"/>
              <p:cNvSpPr/>
              <p:nvPr/>
            </p:nvSpPr>
            <p:spPr>
              <a:xfrm>
                <a:off x="1149424" y="4241629"/>
                <a:ext cx="28913" cy="28912"/>
              </a:xfrm>
              <a:custGeom>
                <a:rect b="b" l="l" r="r" t="t"/>
                <a:pathLst>
                  <a:path extrusionOk="0" h="538" w="538">
                    <a:moveTo>
                      <a:pt x="269" y="0"/>
                    </a:moveTo>
                    <a:lnTo>
                      <a:pt x="0" y="90"/>
                    </a:lnTo>
                    <a:lnTo>
                      <a:pt x="90" y="359"/>
                    </a:lnTo>
                    <a:lnTo>
                      <a:pt x="269" y="493"/>
                    </a:lnTo>
                    <a:lnTo>
                      <a:pt x="403" y="538"/>
                    </a:lnTo>
                    <a:lnTo>
                      <a:pt x="538" y="493"/>
                    </a:lnTo>
                    <a:lnTo>
                      <a:pt x="269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9" name="Google Shape;4439;p30"/>
              <p:cNvSpPr/>
              <p:nvPr/>
            </p:nvSpPr>
            <p:spPr>
              <a:xfrm>
                <a:off x="1134967" y="4229591"/>
                <a:ext cx="28967" cy="14510"/>
              </a:xfrm>
              <a:custGeom>
                <a:rect b="b" l="l" r="r" t="t"/>
                <a:pathLst>
                  <a:path extrusionOk="0" h="270" w="539">
                    <a:moveTo>
                      <a:pt x="135" y="0"/>
                    </a:moveTo>
                    <a:lnTo>
                      <a:pt x="0" y="45"/>
                    </a:lnTo>
                    <a:lnTo>
                      <a:pt x="0" y="269"/>
                    </a:lnTo>
                    <a:lnTo>
                      <a:pt x="404" y="269"/>
                    </a:lnTo>
                    <a:lnTo>
                      <a:pt x="538" y="22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0" name="Google Shape;4440;p30"/>
              <p:cNvSpPr/>
              <p:nvPr/>
            </p:nvSpPr>
            <p:spPr>
              <a:xfrm>
                <a:off x="1120511" y="4231956"/>
                <a:ext cx="50625" cy="74752"/>
              </a:xfrm>
              <a:custGeom>
                <a:rect b="b" l="l" r="r" t="t"/>
                <a:pathLst>
                  <a:path extrusionOk="0" h="1391" w="942">
                    <a:moveTo>
                      <a:pt x="269" y="1"/>
                    </a:moveTo>
                    <a:lnTo>
                      <a:pt x="0" y="180"/>
                    </a:lnTo>
                    <a:lnTo>
                      <a:pt x="0" y="628"/>
                    </a:lnTo>
                    <a:lnTo>
                      <a:pt x="269" y="1121"/>
                    </a:lnTo>
                    <a:lnTo>
                      <a:pt x="673" y="1390"/>
                    </a:lnTo>
                    <a:lnTo>
                      <a:pt x="941" y="1211"/>
                    </a:lnTo>
                    <a:lnTo>
                      <a:pt x="941" y="718"/>
                    </a:lnTo>
                    <a:lnTo>
                      <a:pt x="673" y="225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1" name="Google Shape;4441;p30"/>
              <p:cNvSpPr/>
              <p:nvPr/>
            </p:nvSpPr>
            <p:spPr>
              <a:xfrm>
                <a:off x="1250565" y="4352390"/>
                <a:ext cx="144514" cy="84318"/>
              </a:xfrm>
              <a:custGeom>
                <a:rect b="b" l="l" r="r" t="t"/>
                <a:pathLst>
                  <a:path extrusionOk="0" h="1569" w="2689">
                    <a:moveTo>
                      <a:pt x="2465" y="0"/>
                    </a:moveTo>
                    <a:lnTo>
                      <a:pt x="0" y="1434"/>
                    </a:lnTo>
                    <a:lnTo>
                      <a:pt x="224" y="1569"/>
                    </a:lnTo>
                    <a:lnTo>
                      <a:pt x="1300" y="1076"/>
                    </a:lnTo>
                    <a:lnTo>
                      <a:pt x="2689" y="135"/>
                    </a:ln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2" name="Google Shape;4442;p30"/>
              <p:cNvSpPr/>
              <p:nvPr/>
            </p:nvSpPr>
            <p:spPr>
              <a:xfrm>
                <a:off x="1122929" y="4296983"/>
                <a:ext cx="272152" cy="154180"/>
              </a:xfrm>
              <a:custGeom>
                <a:rect b="b" l="l" r="r" t="t"/>
                <a:pathLst>
                  <a:path extrusionOk="0" h="2869" w="5064">
                    <a:moveTo>
                      <a:pt x="269" y="1"/>
                    </a:moveTo>
                    <a:lnTo>
                      <a:pt x="0" y="90"/>
                    </a:lnTo>
                    <a:lnTo>
                      <a:pt x="2330" y="2689"/>
                    </a:lnTo>
                    <a:lnTo>
                      <a:pt x="2510" y="2869"/>
                    </a:lnTo>
                    <a:lnTo>
                      <a:pt x="5064" y="1390"/>
                    </a:lnTo>
                    <a:lnTo>
                      <a:pt x="5064" y="1166"/>
                    </a:lnTo>
                    <a:lnTo>
                      <a:pt x="2599" y="2600"/>
                    </a:lnTo>
                    <a:lnTo>
                      <a:pt x="269" y="1"/>
                    </a:ln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3" name="Google Shape;4443;p30"/>
              <p:cNvSpPr/>
              <p:nvPr/>
            </p:nvSpPr>
            <p:spPr>
              <a:xfrm>
                <a:off x="1115674" y="4289781"/>
                <a:ext cx="21766" cy="12092"/>
              </a:xfrm>
              <a:custGeom>
                <a:rect b="b" l="l" r="r" t="t"/>
                <a:pathLst>
                  <a:path extrusionOk="0" h="225" w="405">
                    <a:moveTo>
                      <a:pt x="180" y="0"/>
                    </a:moveTo>
                    <a:lnTo>
                      <a:pt x="1" y="135"/>
                    </a:lnTo>
                    <a:lnTo>
                      <a:pt x="180" y="224"/>
                    </a:lnTo>
                    <a:lnTo>
                      <a:pt x="225" y="224"/>
                    </a:lnTo>
                    <a:lnTo>
                      <a:pt x="404" y="135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4" name="Google Shape;4444;p30"/>
              <p:cNvSpPr/>
              <p:nvPr/>
            </p:nvSpPr>
            <p:spPr>
              <a:xfrm>
                <a:off x="1115674" y="4296983"/>
                <a:ext cx="142149" cy="154180"/>
              </a:xfrm>
              <a:custGeom>
                <a:rect b="b" l="l" r="r" t="t"/>
                <a:pathLst>
                  <a:path extrusionOk="0" h="2869" w="2645">
                    <a:moveTo>
                      <a:pt x="1" y="1"/>
                    </a:moveTo>
                    <a:lnTo>
                      <a:pt x="2421" y="2734"/>
                    </a:lnTo>
                    <a:lnTo>
                      <a:pt x="2645" y="2869"/>
                    </a:lnTo>
                    <a:lnTo>
                      <a:pt x="225" y="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5" name="Google Shape;4445;p30"/>
              <p:cNvSpPr/>
              <p:nvPr/>
            </p:nvSpPr>
            <p:spPr>
              <a:xfrm>
                <a:off x="1106055" y="4270488"/>
                <a:ext cx="55462" cy="43422"/>
              </a:xfrm>
              <a:custGeom>
                <a:rect b="b" l="l" r="r" t="t"/>
                <a:pathLst>
                  <a:path extrusionOk="0" h="808" w="1032">
                    <a:moveTo>
                      <a:pt x="897" y="1"/>
                    </a:moveTo>
                    <a:lnTo>
                      <a:pt x="1" y="494"/>
                    </a:lnTo>
                    <a:lnTo>
                      <a:pt x="90" y="807"/>
                    </a:lnTo>
                    <a:lnTo>
                      <a:pt x="1031" y="270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6" name="Google Shape;4446;p30"/>
              <p:cNvSpPr/>
              <p:nvPr/>
            </p:nvSpPr>
            <p:spPr>
              <a:xfrm>
                <a:off x="1098853" y="4256086"/>
                <a:ext cx="62664" cy="43368"/>
              </a:xfrm>
              <a:custGeom>
                <a:rect b="b" l="l" r="r" t="t"/>
                <a:pathLst>
                  <a:path extrusionOk="0" h="807" w="1166">
                    <a:moveTo>
                      <a:pt x="986" y="0"/>
                    </a:moveTo>
                    <a:lnTo>
                      <a:pt x="807" y="45"/>
                    </a:lnTo>
                    <a:lnTo>
                      <a:pt x="0" y="538"/>
                    </a:lnTo>
                    <a:lnTo>
                      <a:pt x="135" y="762"/>
                    </a:lnTo>
                    <a:lnTo>
                      <a:pt x="224" y="807"/>
                    </a:lnTo>
                    <a:lnTo>
                      <a:pt x="1165" y="269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7" name="Google Shape;4447;p30"/>
              <p:cNvSpPr/>
              <p:nvPr/>
            </p:nvSpPr>
            <p:spPr>
              <a:xfrm>
                <a:off x="1089180" y="4248831"/>
                <a:ext cx="62717" cy="36167"/>
              </a:xfrm>
              <a:custGeom>
                <a:rect b="b" l="l" r="r" t="t"/>
                <a:pathLst>
                  <a:path extrusionOk="0" h="673" w="1167">
                    <a:moveTo>
                      <a:pt x="942" y="1"/>
                    </a:moveTo>
                    <a:lnTo>
                      <a:pt x="1" y="538"/>
                    </a:lnTo>
                    <a:lnTo>
                      <a:pt x="1" y="673"/>
                    </a:lnTo>
                    <a:lnTo>
                      <a:pt x="225" y="673"/>
                    </a:lnTo>
                    <a:lnTo>
                      <a:pt x="1166" y="135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8" name="Google Shape;4448;p30"/>
              <p:cNvSpPr/>
              <p:nvPr/>
            </p:nvSpPr>
            <p:spPr>
              <a:xfrm>
                <a:off x="1081978" y="4277743"/>
                <a:ext cx="28967" cy="41004"/>
              </a:xfrm>
              <a:custGeom>
                <a:rect b="b" l="l" r="r" t="t"/>
                <a:pathLst>
                  <a:path extrusionOk="0" h="763" w="539">
                    <a:moveTo>
                      <a:pt x="135" y="0"/>
                    </a:moveTo>
                    <a:lnTo>
                      <a:pt x="1" y="90"/>
                    </a:lnTo>
                    <a:lnTo>
                      <a:pt x="1" y="359"/>
                    </a:lnTo>
                    <a:lnTo>
                      <a:pt x="135" y="628"/>
                    </a:lnTo>
                    <a:lnTo>
                      <a:pt x="359" y="762"/>
                    </a:lnTo>
                    <a:lnTo>
                      <a:pt x="538" y="672"/>
                    </a:lnTo>
                    <a:lnTo>
                      <a:pt x="538" y="404"/>
                    </a:lnTo>
                    <a:lnTo>
                      <a:pt x="359" y="135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9" name="Google Shape;4449;p30"/>
              <p:cNvSpPr/>
              <p:nvPr/>
            </p:nvSpPr>
            <p:spPr>
              <a:xfrm>
                <a:off x="1484125" y="4140488"/>
                <a:ext cx="89159" cy="228825"/>
              </a:xfrm>
              <a:custGeom>
                <a:rect b="b" l="l" r="r" t="t"/>
                <a:pathLst>
                  <a:path extrusionOk="0" h="4258" w="1659">
                    <a:moveTo>
                      <a:pt x="1" y="0"/>
                    </a:moveTo>
                    <a:lnTo>
                      <a:pt x="90" y="3495"/>
                    </a:lnTo>
                    <a:lnTo>
                      <a:pt x="942" y="4257"/>
                    </a:lnTo>
                    <a:lnTo>
                      <a:pt x="1659" y="3854"/>
                    </a:lnTo>
                    <a:lnTo>
                      <a:pt x="1659" y="2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0" name="Google Shape;4450;p30"/>
              <p:cNvSpPr/>
              <p:nvPr/>
            </p:nvSpPr>
            <p:spPr>
              <a:xfrm>
                <a:off x="1373364" y="3935788"/>
                <a:ext cx="199922" cy="240863"/>
              </a:xfrm>
              <a:custGeom>
                <a:rect b="b" l="l" r="r" t="t"/>
                <a:pathLst>
                  <a:path extrusionOk="0" h="4482" w="3720">
                    <a:moveTo>
                      <a:pt x="673" y="0"/>
                    </a:moveTo>
                    <a:lnTo>
                      <a:pt x="0" y="717"/>
                    </a:lnTo>
                    <a:lnTo>
                      <a:pt x="3003" y="4481"/>
                    </a:lnTo>
                    <a:lnTo>
                      <a:pt x="3720" y="4078"/>
                    </a:lnTo>
                    <a:lnTo>
                      <a:pt x="1524" y="269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1" name="Google Shape;4451;p30"/>
              <p:cNvSpPr/>
              <p:nvPr/>
            </p:nvSpPr>
            <p:spPr>
              <a:xfrm>
                <a:off x="1250565" y="3856305"/>
                <a:ext cx="204705" cy="118067"/>
              </a:xfrm>
              <a:custGeom>
                <a:rect b="b" l="l" r="r" t="t"/>
                <a:pathLst>
                  <a:path extrusionOk="0" h="2197" w="3809">
                    <a:moveTo>
                      <a:pt x="717" y="1"/>
                    </a:moveTo>
                    <a:lnTo>
                      <a:pt x="0" y="404"/>
                    </a:lnTo>
                    <a:lnTo>
                      <a:pt x="493" y="2152"/>
                    </a:lnTo>
                    <a:lnTo>
                      <a:pt x="3092" y="2196"/>
                    </a:lnTo>
                    <a:lnTo>
                      <a:pt x="3809" y="1748"/>
                    </a:lnTo>
                    <a:lnTo>
                      <a:pt x="7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2" name="Google Shape;4452;p30"/>
              <p:cNvSpPr/>
              <p:nvPr/>
            </p:nvSpPr>
            <p:spPr>
              <a:xfrm>
                <a:off x="1132549" y="3877963"/>
                <a:ext cx="402209" cy="558735"/>
              </a:xfrm>
              <a:custGeom>
                <a:rect b="b" l="l" r="r" t="t"/>
                <a:pathLst>
                  <a:path extrusionOk="0" h="10397" w="7484">
                    <a:moveTo>
                      <a:pt x="2196" y="1"/>
                    </a:moveTo>
                    <a:lnTo>
                      <a:pt x="1" y="1256"/>
                    </a:lnTo>
                    <a:lnTo>
                      <a:pt x="1" y="4840"/>
                    </a:lnTo>
                    <a:lnTo>
                      <a:pt x="2196" y="8604"/>
                    </a:lnTo>
                    <a:lnTo>
                      <a:pt x="5288" y="10397"/>
                    </a:lnTo>
                    <a:lnTo>
                      <a:pt x="7484" y="9142"/>
                    </a:lnTo>
                    <a:lnTo>
                      <a:pt x="7484" y="5557"/>
                    </a:lnTo>
                    <a:lnTo>
                      <a:pt x="5288" y="1793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rgbClr val="8400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3" name="Google Shape;4453;p30"/>
              <p:cNvSpPr/>
              <p:nvPr/>
            </p:nvSpPr>
            <p:spPr>
              <a:xfrm>
                <a:off x="1346870" y="4162146"/>
                <a:ext cx="33750" cy="57824"/>
              </a:xfrm>
              <a:custGeom>
                <a:rect b="b" l="l" r="r" t="t"/>
                <a:pathLst>
                  <a:path extrusionOk="0" h="1076" w="628">
                    <a:moveTo>
                      <a:pt x="628" y="0"/>
                    </a:moveTo>
                    <a:lnTo>
                      <a:pt x="1" y="90"/>
                    </a:lnTo>
                    <a:lnTo>
                      <a:pt x="45" y="897"/>
                    </a:lnTo>
                    <a:lnTo>
                      <a:pt x="225" y="1076"/>
                    </a:lnTo>
                    <a:lnTo>
                      <a:pt x="628" y="852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2E319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4" name="Google Shape;4454;p30"/>
              <p:cNvSpPr/>
              <p:nvPr/>
            </p:nvSpPr>
            <p:spPr>
              <a:xfrm>
                <a:off x="1322794" y="4113994"/>
                <a:ext cx="57827" cy="60243"/>
              </a:xfrm>
              <a:custGeom>
                <a:rect b="b" l="l" r="r" t="t"/>
                <a:pathLst>
                  <a:path extrusionOk="0" h="1121" w="1076">
                    <a:moveTo>
                      <a:pt x="538" y="0"/>
                    </a:moveTo>
                    <a:lnTo>
                      <a:pt x="135" y="90"/>
                    </a:lnTo>
                    <a:lnTo>
                      <a:pt x="0" y="224"/>
                    </a:lnTo>
                    <a:lnTo>
                      <a:pt x="673" y="1121"/>
                    </a:lnTo>
                    <a:lnTo>
                      <a:pt x="1076" y="896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1B1B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5" name="Google Shape;4455;p30"/>
              <p:cNvSpPr/>
              <p:nvPr/>
            </p:nvSpPr>
            <p:spPr>
              <a:xfrm>
                <a:off x="1293881" y="4092336"/>
                <a:ext cx="57881" cy="33749"/>
              </a:xfrm>
              <a:custGeom>
                <a:rect b="b" l="l" r="r" t="t"/>
                <a:pathLst>
                  <a:path extrusionOk="0" h="628" w="1077">
                    <a:moveTo>
                      <a:pt x="359" y="0"/>
                    </a:moveTo>
                    <a:lnTo>
                      <a:pt x="1" y="224"/>
                    </a:lnTo>
                    <a:lnTo>
                      <a:pt x="90" y="627"/>
                    </a:lnTo>
                    <a:lnTo>
                      <a:pt x="718" y="627"/>
                    </a:lnTo>
                    <a:lnTo>
                      <a:pt x="1076" y="40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30"/>
              <p:cNvSpPr/>
              <p:nvPr/>
            </p:nvSpPr>
            <p:spPr>
              <a:xfrm>
                <a:off x="1265022" y="4104374"/>
                <a:ext cx="93942" cy="130051"/>
              </a:xfrm>
              <a:custGeom>
                <a:rect b="b" l="l" r="r" t="t"/>
                <a:pathLst>
                  <a:path extrusionOk="0" h="2420" w="1748">
                    <a:moveTo>
                      <a:pt x="538" y="0"/>
                    </a:moveTo>
                    <a:lnTo>
                      <a:pt x="0" y="314"/>
                    </a:lnTo>
                    <a:lnTo>
                      <a:pt x="0" y="1120"/>
                    </a:lnTo>
                    <a:lnTo>
                      <a:pt x="538" y="2016"/>
                    </a:lnTo>
                    <a:lnTo>
                      <a:pt x="1255" y="2420"/>
                    </a:lnTo>
                    <a:lnTo>
                      <a:pt x="1748" y="2151"/>
                    </a:lnTo>
                    <a:lnTo>
                      <a:pt x="1748" y="1300"/>
                    </a:lnTo>
                    <a:lnTo>
                      <a:pt x="1255" y="403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457" name="Google Shape;4457;p30"/>
            <p:cNvSpPr/>
            <p:nvPr/>
          </p:nvSpPr>
          <p:spPr>
            <a:xfrm>
              <a:off x="6288850" y="2791650"/>
              <a:ext cx="704375" cy="550298"/>
            </a:xfrm>
            <a:custGeom>
              <a:rect b="b" l="l" r="r" t="t"/>
              <a:pathLst>
                <a:path extrusionOk="0" h="22107" w="28175">
                  <a:moveTo>
                    <a:pt x="0" y="13500"/>
                  </a:moveTo>
                  <a:lnTo>
                    <a:pt x="4892" y="22107"/>
                  </a:lnTo>
                  <a:lnTo>
                    <a:pt x="28175" y="8655"/>
                  </a:lnTo>
                  <a:lnTo>
                    <a:pt x="23189" y="0"/>
                  </a:lnTo>
                  <a:close/>
                </a:path>
              </a:pathLst>
            </a:custGeom>
            <a:solidFill>
              <a:srgbClr val="1D1D1D">
                <a:alpha val="22640"/>
              </a:srgbClr>
            </a:solidFill>
            <a:ln>
              <a:noFill/>
            </a:ln>
          </p:spPr>
        </p:sp>
        <p:sp>
          <p:nvSpPr>
            <p:cNvPr id="4458" name="Google Shape;4458;p30"/>
            <p:cNvSpPr/>
            <p:nvPr/>
          </p:nvSpPr>
          <p:spPr>
            <a:xfrm>
              <a:off x="6408800" y="3008025"/>
              <a:ext cx="584443" cy="533875"/>
            </a:xfrm>
            <a:custGeom>
              <a:rect b="b" l="l" r="r" t="t"/>
              <a:pathLst>
                <a:path extrusionOk="0" h="21355" w="23236">
                  <a:moveTo>
                    <a:pt x="0" y="21355"/>
                  </a:moveTo>
                  <a:lnTo>
                    <a:pt x="0" y="13405"/>
                  </a:lnTo>
                  <a:lnTo>
                    <a:pt x="23236" y="0"/>
                  </a:lnTo>
                  <a:lnTo>
                    <a:pt x="23236" y="8090"/>
                  </a:lnTo>
                  <a:close/>
                </a:path>
              </a:pathLst>
            </a:custGeom>
            <a:solidFill>
              <a:srgbClr val="1D1D1D">
                <a:alpha val="38360"/>
              </a:srgbClr>
            </a:solidFill>
            <a:ln>
              <a:noFill/>
            </a:ln>
          </p:spPr>
        </p:sp>
      </p:grpSp>
      <p:sp>
        <p:nvSpPr>
          <p:cNvPr id="4459" name="Google Shape;4459;p30"/>
          <p:cNvSpPr/>
          <p:nvPr/>
        </p:nvSpPr>
        <p:spPr>
          <a:xfrm>
            <a:off x="6502663" y="10419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0" name="Google Shape;4460;p30"/>
          <p:cNvSpPr/>
          <p:nvPr/>
        </p:nvSpPr>
        <p:spPr>
          <a:xfrm>
            <a:off x="1065025" y="35617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1" name="Google Shape;4461;p30"/>
          <p:cNvSpPr/>
          <p:nvPr/>
        </p:nvSpPr>
        <p:spPr>
          <a:xfrm>
            <a:off x="606788" y="8702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2" name="Google Shape;4462;p30"/>
          <p:cNvSpPr/>
          <p:nvPr/>
        </p:nvSpPr>
        <p:spPr>
          <a:xfrm>
            <a:off x="7872225" y="452685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3" name="Google Shape;4463;p30"/>
          <p:cNvSpPr/>
          <p:nvPr/>
        </p:nvSpPr>
        <p:spPr>
          <a:xfrm>
            <a:off x="6693863" y="41249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4" name="Google Shape;4464;p30"/>
          <p:cNvSpPr/>
          <p:nvPr/>
        </p:nvSpPr>
        <p:spPr>
          <a:xfrm>
            <a:off x="5893063" y="14991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65" name="Google Shape;4465;p30"/>
          <p:cNvGrpSpPr/>
          <p:nvPr/>
        </p:nvGrpSpPr>
        <p:grpSpPr>
          <a:xfrm>
            <a:off x="1693977" y="2078903"/>
            <a:ext cx="1577816" cy="985681"/>
            <a:chOff x="170600" y="561575"/>
            <a:chExt cx="7165375" cy="4476300"/>
          </a:xfrm>
        </p:grpSpPr>
        <p:sp>
          <p:nvSpPr>
            <p:cNvPr id="4466" name="Google Shape;4466;p30"/>
            <p:cNvSpPr/>
            <p:nvPr/>
          </p:nvSpPr>
          <p:spPr>
            <a:xfrm>
              <a:off x="1334650" y="561575"/>
              <a:ext cx="4834550" cy="4476300"/>
            </a:xfrm>
            <a:custGeom>
              <a:rect b="b" l="l" r="r" t="t"/>
              <a:pathLst>
                <a:path extrusionOk="0" h="179052" w="193382">
                  <a:moveTo>
                    <a:pt x="95141" y="1"/>
                  </a:moveTo>
                  <a:cubicBezTo>
                    <a:pt x="66616" y="1"/>
                    <a:pt x="39231" y="13687"/>
                    <a:pt x="22148" y="37604"/>
                  </a:cubicBezTo>
                  <a:cubicBezTo>
                    <a:pt x="1189" y="67097"/>
                    <a:pt x="1" y="106313"/>
                    <a:pt x="19231" y="136995"/>
                  </a:cubicBezTo>
                  <a:cubicBezTo>
                    <a:pt x="35714" y="163441"/>
                    <a:pt x="64638" y="179052"/>
                    <a:pt x="95141" y="179052"/>
                  </a:cubicBezTo>
                  <a:cubicBezTo>
                    <a:pt x="100026" y="179052"/>
                    <a:pt x="104951" y="178651"/>
                    <a:pt x="109871" y="177831"/>
                  </a:cubicBezTo>
                  <a:cubicBezTo>
                    <a:pt x="145631" y="171889"/>
                    <a:pt x="174152" y="144989"/>
                    <a:pt x="182362" y="109662"/>
                  </a:cubicBezTo>
                  <a:cubicBezTo>
                    <a:pt x="193382" y="61479"/>
                    <a:pt x="163348" y="13404"/>
                    <a:pt x="115165" y="2277"/>
                  </a:cubicBezTo>
                  <a:cubicBezTo>
                    <a:pt x="108506" y="745"/>
                    <a:pt x="101792" y="1"/>
                    <a:pt x="95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7" name="Google Shape;4467;p30"/>
            <p:cNvSpPr/>
            <p:nvPr/>
          </p:nvSpPr>
          <p:spPr>
            <a:xfrm>
              <a:off x="170600" y="1610325"/>
              <a:ext cx="7165375" cy="2397725"/>
            </a:xfrm>
            <a:custGeom>
              <a:rect b="b" l="l" r="r" t="t"/>
              <a:pathLst>
                <a:path extrusionOk="0" h="95909" w="286615">
                  <a:moveTo>
                    <a:pt x="60237" y="6416"/>
                  </a:moveTo>
                  <a:cubicBezTo>
                    <a:pt x="84139" y="6416"/>
                    <a:pt x="116036" y="10144"/>
                    <a:pt x="149735" y="17909"/>
                  </a:cubicBezTo>
                  <a:cubicBezTo>
                    <a:pt x="217365" y="33465"/>
                    <a:pt x="271166" y="60474"/>
                    <a:pt x="267925" y="74842"/>
                  </a:cubicBezTo>
                  <a:cubicBezTo>
                    <a:pt x="266274" y="81923"/>
                    <a:pt x="250850" y="85567"/>
                    <a:pt x="227534" y="85567"/>
                  </a:cubicBezTo>
                  <a:cubicBezTo>
                    <a:pt x="203537" y="85567"/>
                    <a:pt x="171181" y="81707"/>
                    <a:pt x="136879" y="73762"/>
                  </a:cubicBezTo>
                  <a:cubicBezTo>
                    <a:pt x="69358" y="58205"/>
                    <a:pt x="15341" y="31737"/>
                    <a:pt x="18690" y="17368"/>
                  </a:cubicBezTo>
                  <a:cubicBezTo>
                    <a:pt x="20313" y="10171"/>
                    <a:pt x="36249" y="6416"/>
                    <a:pt x="60237" y="6416"/>
                  </a:cubicBezTo>
                  <a:close/>
                  <a:moveTo>
                    <a:pt x="50643" y="1"/>
                  </a:moveTo>
                  <a:cubicBezTo>
                    <a:pt x="23884" y="1"/>
                    <a:pt x="6447" y="4646"/>
                    <a:pt x="4322" y="14019"/>
                  </a:cubicBezTo>
                  <a:cubicBezTo>
                    <a:pt x="0" y="32601"/>
                    <a:pt x="56286" y="67388"/>
                    <a:pt x="134286" y="85322"/>
                  </a:cubicBezTo>
                  <a:cubicBezTo>
                    <a:pt x="166152" y="92658"/>
                    <a:pt x="195993" y="95908"/>
                    <a:pt x="220428" y="95908"/>
                  </a:cubicBezTo>
                  <a:cubicBezTo>
                    <a:pt x="255722" y="95908"/>
                    <a:pt x="279740" y="89127"/>
                    <a:pt x="282293" y="78083"/>
                  </a:cubicBezTo>
                  <a:cubicBezTo>
                    <a:pt x="286614" y="59501"/>
                    <a:pt x="228816" y="31413"/>
                    <a:pt x="150816" y="13371"/>
                  </a:cubicBezTo>
                  <a:cubicBezTo>
                    <a:pt x="112215" y="4484"/>
                    <a:pt x="76931" y="1"/>
                    <a:pt x="50643" y="1"/>
                  </a:cubicBezTo>
                  <a:close/>
                </a:path>
              </a:pathLst>
            </a:custGeom>
            <a:solidFill>
              <a:schemeClr val="accent1"/>
            </a:solidFill>
            <a:ln cap="rnd" cmpd="sng" w="67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8" name="Google Shape;4468;p30"/>
            <p:cNvSpPr/>
            <p:nvPr/>
          </p:nvSpPr>
          <p:spPr>
            <a:xfrm>
              <a:off x="1612850" y="565350"/>
              <a:ext cx="4451025" cy="2492000"/>
            </a:xfrm>
            <a:custGeom>
              <a:rect b="b" l="l" r="r" t="t"/>
              <a:pathLst>
                <a:path extrusionOk="0" h="99680" w="178041">
                  <a:moveTo>
                    <a:pt x="83914" y="1"/>
                  </a:moveTo>
                  <a:cubicBezTo>
                    <a:pt x="47257" y="1"/>
                    <a:pt x="13284" y="22654"/>
                    <a:pt x="0" y="58411"/>
                  </a:cubicBezTo>
                  <a:cubicBezTo>
                    <a:pt x="29170" y="66190"/>
                    <a:pt x="57366" y="77209"/>
                    <a:pt x="86644" y="84663"/>
                  </a:cubicBezTo>
                  <a:cubicBezTo>
                    <a:pt x="114949" y="91902"/>
                    <a:pt x="143902" y="96223"/>
                    <a:pt x="172855" y="99680"/>
                  </a:cubicBezTo>
                  <a:cubicBezTo>
                    <a:pt x="178040" y="54738"/>
                    <a:pt x="148763" y="13037"/>
                    <a:pt x="104685" y="2450"/>
                  </a:cubicBezTo>
                  <a:cubicBezTo>
                    <a:pt x="97746" y="796"/>
                    <a:pt x="90783" y="1"/>
                    <a:pt x="83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0" name="Shape 4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" name="Google Shape;4831;p39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of Stylizing &amp; Rendering</a:t>
            </a:r>
            <a:endParaRPr/>
          </a:p>
        </p:txBody>
      </p:sp>
      <p:sp>
        <p:nvSpPr>
          <p:cNvPr id="4832" name="Google Shape;4832;p39"/>
          <p:cNvSpPr/>
          <p:nvPr/>
        </p:nvSpPr>
        <p:spPr>
          <a:xfrm>
            <a:off x="6011636" y="16415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33" name="Google Shape;4833;p39"/>
          <p:cNvGrpSpPr/>
          <p:nvPr/>
        </p:nvGrpSpPr>
        <p:grpSpPr>
          <a:xfrm>
            <a:off x="4713687" y="2814875"/>
            <a:ext cx="4137915" cy="1313125"/>
            <a:chOff x="4713687" y="2814875"/>
            <a:chExt cx="4137915" cy="1313125"/>
          </a:xfrm>
        </p:grpSpPr>
        <p:pic>
          <p:nvPicPr>
            <p:cNvPr id="4834" name="Google Shape;4834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13687" y="2814875"/>
              <a:ext cx="1820382" cy="1313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5" name="Google Shape;4835;p39"/>
            <p:cNvSpPr txBox="1"/>
            <p:nvPr/>
          </p:nvSpPr>
          <p:spPr>
            <a:xfrm>
              <a:off x="6618702" y="2814875"/>
              <a:ext cx="2232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accent2"/>
                  </a:solidFill>
                </a:rPr>
                <a:t>- Custom GeoJSON styling with symbology</a:t>
              </a:r>
              <a:endParaRPr b="1" sz="1000">
                <a:solidFill>
                  <a:schemeClr val="accent2"/>
                </a:solidFill>
              </a:endParaRPr>
            </a:p>
          </p:txBody>
        </p:sp>
      </p:grpSp>
      <p:grpSp>
        <p:nvGrpSpPr>
          <p:cNvPr id="4836" name="Google Shape;4836;p39"/>
          <p:cNvGrpSpPr/>
          <p:nvPr/>
        </p:nvGrpSpPr>
        <p:grpSpPr>
          <a:xfrm>
            <a:off x="4713508" y="1239272"/>
            <a:ext cx="3870254" cy="1405823"/>
            <a:chOff x="4713699" y="1239249"/>
            <a:chExt cx="3441450" cy="1313117"/>
          </a:xfrm>
        </p:grpSpPr>
        <p:pic>
          <p:nvPicPr>
            <p:cNvPr id="4837" name="Google Shape;483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13699" y="1239249"/>
              <a:ext cx="1612650" cy="1313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8" name="Google Shape;4838;p39"/>
            <p:cNvSpPr txBox="1"/>
            <p:nvPr/>
          </p:nvSpPr>
          <p:spPr>
            <a:xfrm>
              <a:off x="6372848" y="1239249"/>
              <a:ext cx="1782300" cy="3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accent2"/>
                  </a:solidFill>
                </a:rPr>
                <a:t>- Default GeoJSON style</a:t>
              </a:r>
              <a:endParaRPr b="1" sz="1000">
                <a:solidFill>
                  <a:schemeClr val="accent2"/>
                </a:solidFill>
              </a:endParaRPr>
            </a:p>
          </p:txBody>
        </p:sp>
      </p:grpSp>
      <p:grpSp>
        <p:nvGrpSpPr>
          <p:cNvPr id="4839" name="Google Shape;4839;p39"/>
          <p:cNvGrpSpPr/>
          <p:nvPr/>
        </p:nvGrpSpPr>
        <p:grpSpPr>
          <a:xfrm>
            <a:off x="186915" y="1641600"/>
            <a:ext cx="1335837" cy="1661349"/>
            <a:chOff x="7142353" y="1328210"/>
            <a:chExt cx="1413434" cy="1732557"/>
          </a:xfrm>
        </p:grpSpPr>
        <p:sp>
          <p:nvSpPr>
            <p:cNvPr id="4840" name="Google Shape;4840;p39"/>
            <p:cNvSpPr/>
            <p:nvPr/>
          </p:nvSpPr>
          <p:spPr>
            <a:xfrm>
              <a:off x="7279265" y="1788659"/>
              <a:ext cx="885787" cy="742961"/>
            </a:xfrm>
            <a:custGeom>
              <a:rect b="b" l="l" r="r" t="t"/>
              <a:pathLst>
                <a:path extrusionOk="0" h="89191" w="106337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1" name="Google Shape;4841;p39"/>
            <p:cNvSpPr/>
            <p:nvPr/>
          </p:nvSpPr>
          <p:spPr>
            <a:xfrm>
              <a:off x="7303222" y="1788659"/>
              <a:ext cx="861830" cy="442456"/>
            </a:xfrm>
            <a:custGeom>
              <a:rect b="b" l="l" r="r" t="t"/>
              <a:pathLst>
                <a:path extrusionOk="0" h="53116" w="103461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2" name="Google Shape;4842;p39"/>
            <p:cNvSpPr/>
            <p:nvPr/>
          </p:nvSpPr>
          <p:spPr>
            <a:xfrm>
              <a:off x="7943941" y="2175662"/>
              <a:ext cx="345004" cy="395667"/>
            </a:xfrm>
            <a:custGeom>
              <a:rect b="b" l="l" r="r" t="t"/>
              <a:pathLst>
                <a:path extrusionOk="0" h="47499" w="41417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3" name="Google Shape;4843;p39"/>
            <p:cNvSpPr/>
            <p:nvPr/>
          </p:nvSpPr>
          <p:spPr>
            <a:xfrm>
              <a:off x="8155456" y="2357057"/>
              <a:ext cx="187567" cy="248492"/>
            </a:xfrm>
            <a:custGeom>
              <a:rect b="b" l="l" r="r" t="t"/>
              <a:pathLst>
                <a:path extrusionOk="0" h="29831" w="22517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4" name="Google Shape;4844;p39"/>
            <p:cNvSpPr/>
            <p:nvPr/>
          </p:nvSpPr>
          <p:spPr>
            <a:xfrm>
              <a:off x="8210217" y="2391285"/>
              <a:ext cx="284086" cy="335432"/>
            </a:xfrm>
            <a:custGeom>
              <a:rect b="b" l="l" r="r" t="t"/>
              <a:pathLst>
                <a:path extrusionOk="0" h="40268" w="34104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5" name="Google Shape;4845;p39"/>
            <p:cNvSpPr/>
            <p:nvPr/>
          </p:nvSpPr>
          <p:spPr>
            <a:xfrm>
              <a:off x="7943941" y="2175662"/>
              <a:ext cx="550363" cy="355958"/>
            </a:xfrm>
            <a:custGeom>
              <a:rect b="b" l="l" r="r" t="t"/>
              <a:pathLst>
                <a:path extrusionOk="0" h="42732" w="6607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6" name="Google Shape;4846;p39"/>
            <p:cNvSpPr/>
            <p:nvPr/>
          </p:nvSpPr>
          <p:spPr>
            <a:xfrm>
              <a:off x="8362182" y="2628131"/>
              <a:ext cx="2749" cy="2066"/>
            </a:xfrm>
            <a:custGeom>
              <a:rect b="b" l="l" r="r" t="t"/>
              <a:pathLst>
                <a:path extrusionOk="0" h="248" w="33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7" name="Google Shape;4847;p39"/>
            <p:cNvSpPr/>
            <p:nvPr/>
          </p:nvSpPr>
          <p:spPr>
            <a:xfrm>
              <a:off x="7382624" y="1813407"/>
              <a:ext cx="298464" cy="433785"/>
            </a:xfrm>
            <a:custGeom>
              <a:rect b="b" l="l" r="r" t="t"/>
              <a:pathLst>
                <a:path extrusionOk="0" h="52075" w="3583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8" name="Google Shape;4848;p39"/>
            <p:cNvSpPr/>
            <p:nvPr/>
          </p:nvSpPr>
          <p:spPr>
            <a:xfrm>
              <a:off x="7407272" y="1813541"/>
              <a:ext cx="274498" cy="433726"/>
            </a:xfrm>
            <a:custGeom>
              <a:rect b="b" l="l" r="r" t="t"/>
              <a:pathLst>
                <a:path extrusionOk="0" h="52068" w="32953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9" name="Google Shape;4849;p39"/>
            <p:cNvSpPr/>
            <p:nvPr/>
          </p:nvSpPr>
          <p:spPr>
            <a:xfrm>
              <a:off x="7142353" y="2334474"/>
              <a:ext cx="688649" cy="726293"/>
            </a:xfrm>
            <a:custGeom>
              <a:rect b="b" l="l" r="r" t="t"/>
              <a:pathLst>
                <a:path extrusionOk="0" fill="none" h="87190" w="82671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0" name="Google Shape;4850;p39"/>
            <p:cNvSpPr/>
            <p:nvPr/>
          </p:nvSpPr>
          <p:spPr>
            <a:xfrm>
              <a:off x="7209443" y="2375541"/>
              <a:ext cx="303937" cy="489446"/>
            </a:xfrm>
            <a:custGeom>
              <a:rect b="b" l="l" r="r" t="t"/>
              <a:pathLst>
                <a:path extrusionOk="0" fill="none" h="58757" w="36487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1" name="Google Shape;4851;p39"/>
            <p:cNvSpPr/>
            <p:nvPr/>
          </p:nvSpPr>
          <p:spPr>
            <a:xfrm>
              <a:off x="7286795" y="2423463"/>
              <a:ext cx="303937" cy="489446"/>
            </a:xfrm>
            <a:custGeom>
              <a:rect b="b" l="l" r="r" t="t"/>
              <a:pathLst>
                <a:path extrusionOk="0" fill="none" h="58757" w="36487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2" name="Google Shape;4852;p39"/>
            <p:cNvSpPr/>
            <p:nvPr/>
          </p:nvSpPr>
          <p:spPr>
            <a:xfrm>
              <a:off x="7364139" y="2471377"/>
              <a:ext cx="303945" cy="489446"/>
            </a:xfrm>
            <a:custGeom>
              <a:rect b="b" l="l" r="r" t="t"/>
              <a:pathLst>
                <a:path extrusionOk="0" fill="none" h="58757" w="36488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3" name="Google Shape;4853;p39"/>
            <p:cNvSpPr/>
            <p:nvPr/>
          </p:nvSpPr>
          <p:spPr>
            <a:xfrm>
              <a:off x="7440809" y="2519292"/>
              <a:ext cx="304628" cy="489446"/>
            </a:xfrm>
            <a:custGeom>
              <a:rect b="b" l="l" r="r" t="t"/>
              <a:pathLst>
                <a:path extrusionOk="0" fill="none" h="58757" w="3657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4" name="Google Shape;4854;p39"/>
            <p:cNvSpPr/>
            <p:nvPr/>
          </p:nvSpPr>
          <p:spPr>
            <a:xfrm>
              <a:off x="7191642" y="2738346"/>
              <a:ext cx="388819" cy="241645"/>
            </a:xfrm>
            <a:custGeom>
              <a:rect b="b" l="l" r="r" t="t"/>
              <a:pathLst>
                <a:path extrusionOk="0" fill="none" h="29009" w="46677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5" name="Google Shape;4855;p39"/>
            <p:cNvSpPr/>
            <p:nvPr/>
          </p:nvSpPr>
          <p:spPr>
            <a:xfrm>
              <a:off x="7242296" y="2656887"/>
              <a:ext cx="388819" cy="241645"/>
            </a:xfrm>
            <a:custGeom>
              <a:rect b="b" l="l" r="r" t="t"/>
              <a:pathLst>
                <a:path extrusionOk="0" fill="none" h="29009" w="46677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6" name="Google Shape;4856;p39"/>
            <p:cNvSpPr/>
            <p:nvPr/>
          </p:nvSpPr>
          <p:spPr>
            <a:xfrm>
              <a:off x="7292268" y="2575427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7" name="Google Shape;4857;p39"/>
            <p:cNvSpPr/>
            <p:nvPr/>
          </p:nvSpPr>
          <p:spPr>
            <a:xfrm>
              <a:off x="7342923" y="2493968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8" name="Google Shape;4858;p39"/>
            <p:cNvSpPr/>
            <p:nvPr/>
          </p:nvSpPr>
          <p:spPr>
            <a:xfrm>
              <a:off x="7393578" y="2412509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9" name="Google Shape;4859;p39"/>
            <p:cNvSpPr/>
            <p:nvPr/>
          </p:nvSpPr>
          <p:spPr>
            <a:xfrm>
              <a:off x="7620845" y="2361855"/>
              <a:ext cx="49289" cy="80093"/>
            </a:xfrm>
            <a:custGeom>
              <a:rect b="b" l="l" r="r" t="t"/>
              <a:pathLst>
                <a:path extrusionOk="0" fill="none" h="9615" w="5917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0" name="Google Shape;4860;p39"/>
            <p:cNvSpPr/>
            <p:nvPr/>
          </p:nvSpPr>
          <p:spPr>
            <a:xfrm>
              <a:off x="7766645" y="1328210"/>
              <a:ext cx="688641" cy="726984"/>
            </a:xfrm>
            <a:custGeom>
              <a:rect b="b" l="l" r="r" t="t"/>
              <a:pathLst>
                <a:path extrusionOk="0" fill="none" h="87273" w="8267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1" name="Google Shape;4861;p39"/>
            <p:cNvSpPr/>
            <p:nvPr/>
          </p:nvSpPr>
          <p:spPr>
            <a:xfrm>
              <a:off x="7833726" y="1369285"/>
              <a:ext cx="304628" cy="490129"/>
            </a:xfrm>
            <a:custGeom>
              <a:rect b="b" l="l" r="r" t="t"/>
              <a:pathLst>
                <a:path extrusionOk="0" fill="none" h="58839" w="3657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2" name="Google Shape;4862;p39"/>
            <p:cNvSpPr/>
            <p:nvPr/>
          </p:nvSpPr>
          <p:spPr>
            <a:xfrm>
              <a:off x="7911079" y="1417199"/>
              <a:ext cx="303937" cy="490129"/>
            </a:xfrm>
            <a:custGeom>
              <a:rect b="b" l="l" r="r" t="t"/>
              <a:pathLst>
                <a:path extrusionOk="0" fill="none" h="58839" w="36487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3" name="Google Shape;4863;p39"/>
            <p:cNvSpPr/>
            <p:nvPr/>
          </p:nvSpPr>
          <p:spPr>
            <a:xfrm>
              <a:off x="7988431" y="1465122"/>
              <a:ext cx="303937" cy="490129"/>
            </a:xfrm>
            <a:custGeom>
              <a:rect b="b" l="l" r="r" t="t"/>
              <a:pathLst>
                <a:path extrusionOk="0" fill="none" h="58839" w="36487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4" name="Google Shape;4864;p39"/>
            <p:cNvSpPr/>
            <p:nvPr/>
          </p:nvSpPr>
          <p:spPr>
            <a:xfrm>
              <a:off x="8065100" y="1513036"/>
              <a:ext cx="304620" cy="490129"/>
            </a:xfrm>
            <a:custGeom>
              <a:rect b="b" l="l" r="r" t="t"/>
              <a:pathLst>
                <a:path extrusionOk="0" fill="none" h="58839" w="36569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5" name="Google Shape;4865;p39"/>
            <p:cNvSpPr/>
            <p:nvPr/>
          </p:nvSpPr>
          <p:spPr>
            <a:xfrm>
              <a:off x="8016495" y="1408986"/>
              <a:ext cx="388819" cy="241645"/>
            </a:xfrm>
            <a:custGeom>
              <a:rect b="b" l="l" r="r" t="t"/>
              <a:pathLst>
                <a:path extrusionOk="0" fill="none" h="29009" w="46677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6" name="Google Shape;4866;p39"/>
            <p:cNvSpPr/>
            <p:nvPr/>
          </p:nvSpPr>
          <p:spPr>
            <a:xfrm>
              <a:off x="7965840" y="1490445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7" name="Google Shape;4867;p39"/>
            <p:cNvSpPr/>
            <p:nvPr/>
          </p:nvSpPr>
          <p:spPr>
            <a:xfrm>
              <a:off x="7915185" y="1572587"/>
              <a:ext cx="389502" cy="240962"/>
            </a:xfrm>
            <a:custGeom>
              <a:rect b="b" l="l" r="r" t="t"/>
              <a:pathLst>
                <a:path extrusionOk="0" fill="none" h="28927" w="46759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8" name="Google Shape;4868;p39"/>
            <p:cNvSpPr/>
            <p:nvPr/>
          </p:nvSpPr>
          <p:spPr>
            <a:xfrm>
              <a:off x="7864531" y="1654046"/>
              <a:ext cx="389502" cy="240962"/>
            </a:xfrm>
            <a:custGeom>
              <a:rect b="b" l="l" r="r" t="t"/>
              <a:pathLst>
                <a:path extrusionOk="0" fill="none" h="28927" w="46759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9" name="Google Shape;4869;p39"/>
            <p:cNvSpPr/>
            <p:nvPr/>
          </p:nvSpPr>
          <p:spPr>
            <a:xfrm>
              <a:off x="7813876" y="1735505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0" name="Google Shape;4870;p39"/>
            <p:cNvSpPr/>
            <p:nvPr/>
          </p:nvSpPr>
          <p:spPr>
            <a:xfrm>
              <a:off x="7891911" y="1925804"/>
              <a:ext cx="49297" cy="80101"/>
            </a:xfrm>
            <a:custGeom>
              <a:rect b="b" l="l" r="r" t="t"/>
              <a:pathLst>
                <a:path extrusionOk="0" fill="none" h="9616" w="5918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1" name="Google Shape;4871;p39"/>
            <p:cNvSpPr/>
            <p:nvPr/>
          </p:nvSpPr>
          <p:spPr>
            <a:xfrm>
              <a:off x="8399833" y="2574744"/>
              <a:ext cx="115695" cy="71880"/>
            </a:xfrm>
            <a:custGeom>
              <a:rect b="b" l="l" r="r" t="t"/>
              <a:pathLst>
                <a:path extrusionOk="0" fill="none" h="8629" w="13889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cap="flat" cmpd="sng" w="26700">
              <a:solidFill>
                <a:schemeClr val="lt2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2" name="Google Shape;4872;p39"/>
            <p:cNvSpPr/>
            <p:nvPr/>
          </p:nvSpPr>
          <p:spPr>
            <a:xfrm>
              <a:off x="8459584" y="2603766"/>
              <a:ext cx="90855" cy="71296"/>
            </a:xfrm>
            <a:custGeom>
              <a:rect b="b" l="l" r="r" t="t"/>
              <a:pathLst>
                <a:path extrusionOk="0" h="8559" w="10907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3" name="Google Shape;4873;p39"/>
            <p:cNvSpPr/>
            <p:nvPr/>
          </p:nvSpPr>
          <p:spPr>
            <a:xfrm>
              <a:off x="8492246" y="2604149"/>
              <a:ext cx="63541" cy="71038"/>
            </a:xfrm>
            <a:custGeom>
              <a:rect b="b" l="l" r="r" t="t"/>
              <a:pathLst>
                <a:path extrusionOk="0" h="8528" w="7628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p39"/>
            <p:cNvSpPr/>
            <p:nvPr/>
          </p:nvSpPr>
          <p:spPr>
            <a:xfrm>
              <a:off x="7520219" y="2197454"/>
              <a:ext cx="231374" cy="150531"/>
            </a:xfrm>
            <a:custGeom>
              <a:rect b="b" l="l" r="r" t="t"/>
              <a:pathLst>
                <a:path extrusionOk="0" h="18071" w="27776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75" name="Google Shape;4875;p39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9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4876" name="Google Shape;487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2313" y="1239275"/>
            <a:ext cx="1451624" cy="37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0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p40"/>
          <p:cNvSpPr txBox="1"/>
          <p:nvPr>
            <p:ph type="title"/>
          </p:nvPr>
        </p:nvSpPr>
        <p:spPr>
          <a:xfrm>
            <a:off x="713225" y="762825"/>
            <a:ext cx="5309400" cy="170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of </a:t>
            </a:r>
            <a:r>
              <a:rPr lang="en"/>
              <a:t>Stylizing cont.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2" name="Google Shape;4882;p40"/>
          <p:cNvSpPr txBox="1"/>
          <p:nvPr>
            <p:ph idx="1" type="body"/>
          </p:nvPr>
        </p:nvSpPr>
        <p:spPr>
          <a:xfrm>
            <a:off x="713225" y="2159475"/>
            <a:ext cx="3810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 sz="1400"/>
              <a:t>Polygon:</a:t>
            </a:r>
            <a:endParaRPr b="1"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/>
              <a:t>Find midpoint between two adjacent points and store this in an array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 sz="1400"/>
              <a:t>Multiline:</a:t>
            </a:r>
            <a:endParaRPr b="1"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/>
              <a:t>Found the midpoint by taking the total line distance divide by two. Then travel that distance to the midpoint along the line</a:t>
            </a:r>
            <a:endParaRPr/>
          </a:p>
        </p:txBody>
      </p:sp>
      <p:sp>
        <p:nvSpPr>
          <p:cNvPr id="4883" name="Google Shape;4883;p40"/>
          <p:cNvSpPr txBox="1"/>
          <p:nvPr/>
        </p:nvSpPr>
        <p:spPr>
          <a:xfrm>
            <a:off x="6398291" y="3719738"/>
            <a:ext cx="223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4F9FF"/>
                </a:solidFill>
              </a:rPr>
              <a:t>- Symbol placed on midpoint of multiline </a:t>
            </a:r>
            <a:endParaRPr b="1" sz="1000">
              <a:solidFill>
                <a:srgbClr val="F4F9FF"/>
              </a:solidFill>
            </a:endParaRPr>
          </a:p>
        </p:txBody>
      </p:sp>
      <p:pic>
        <p:nvPicPr>
          <p:cNvPr id="4884" name="Google Shape;488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349" y="447075"/>
            <a:ext cx="2574774" cy="1531326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85" name="Google Shape;488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4843" y="2690450"/>
            <a:ext cx="2130632" cy="9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Google Shape;488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7928" y="2690447"/>
            <a:ext cx="1364688" cy="984402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87" name="Google Shape;4887;p40"/>
          <p:cNvSpPr txBox="1"/>
          <p:nvPr/>
        </p:nvSpPr>
        <p:spPr>
          <a:xfrm>
            <a:off x="4713675" y="3674850"/>
            <a:ext cx="157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4F9FF"/>
                </a:solidFill>
              </a:rPr>
              <a:t>- Symbol placed on midpoint polygon line</a:t>
            </a:r>
            <a:endParaRPr b="1" sz="1000">
              <a:solidFill>
                <a:srgbClr val="F4F9FF"/>
              </a:solidFill>
            </a:endParaRPr>
          </a:p>
        </p:txBody>
      </p:sp>
      <p:sp>
        <p:nvSpPr>
          <p:cNvPr id="4888" name="Google Shape;4888;p40"/>
          <p:cNvSpPr txBox="1"/>
          <p:nvPr/>
        </p:nvSpPr>
        <p:spPr>
          <a:xfrm>
            <a:off x="6569228" y="1978388"/>
            <a:ext cx="223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4F9FF"/>
                </a:solidFill>
              </a:rPr>
              <a:t>- Ideal symbol placement for lines and polygons</a:t>
            </a:r>
            <a:endParaRPr b="1" sz="1000">
              <a:solidFill>
                <a:srgbClr val="F4F9FF"/>
              </a:solidFill>
            </a:endParaRPr>
          </a:p>
        </p:txBody>
      </p:sp>
      <p:sp>
        <p:nvSpPr>
          <p:cNvPr id="4889" name="Google Shape;4889;p40"/>
          <p:cNvSpPr/>
          <p:nvPr/>
        </p:nvSpPr>
        <p:spPr>
          <a:xfrm>
            <a:off x="5720900" y="44164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0" name="Google Shape;4890;p40"/>
          <p:cNvSpPr/>
          <p:nvPr/>
        </p:nvSpPr>
        <p:spPr>
          <a:xfrm>
            <a:off x="5262663" y="49304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1" name="Google Shape;4891;p40"/>
          <p:cNvSpPr/>
          <p:nvPr/>
        </p:nvSpPr>
        <p:spPr>
          <a:xfrm>
            <a:off x="6866000" y="47860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2" name="Google Shape;4892;p40"/>
          <p:cNvSpPr/>
          <p:nvPr/>
        </p:nvSpPr>
        <p:spPr>
          <a:xfrm>
            <a:off x="7791963" y="43868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3" name="Google Shape;4893;p40"/>
          <p:cNvSpPr/>
          <p:nvPr/>
        </p:nvSpPr>
        <p:spPr>
          <a:xfrm>
            <a:off x="5653025" y="7747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4" name="Google Shape;4894;p40"/>
          <p:cNvSpPr/>
          <p:nvPr/>
        </p:nvSpPr>
        <p:spPr>
          <a:xfrm>
            <a:off x="6569213" y="45998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5" name="Google Shape;4895;p40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10</a:t>
            </a:r>
            <a:endParaRPr sz="1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9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0" name="Google Shape;4900;p41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Review</a:t>
            </a:r>
            <a:endParaRPr/>
          </a:p>
        </p:txBody>
      </p:sp>
      <p:pic>
        <p:nvPicPr>
          <p:cNvPr id="4901" name="Google Shape;4901;p41" title="PrototypeRevie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0626" y="1305401"/>
            <a:ext cx="6197200" cy="34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2" name="Google Shape;4902;p41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11</a:t>
            </a:r>
            <a:endParaRPr sz="1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6" name="Shape 4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7" name="Google Shape;4907;p42"/>
          <p:cNvSpPr txBox="1"/>
          <p:nvPr>
            <p:ph idx="2" type="title"/>
          </p:nvPr>
        </p:nvSpPr>
        <p:spPr>
          <a:xfrm>
            <a:off x="713225" y="539500"/>
            <a:ext cx="7759200" cy="7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and Resolutions</a:t>
            </a:r>
            <a:endParaRPr/>
          </a:p>
        </p:txBody>
      </p:sp>
      <p:sp>
        <p:nvSpPr>
          <p:cNvPr id="4908" name="Google Shape;4908;p42"/>
          <p:cNvSpPr/>
          <p:nvPr/>
        </p:nvSpPr>
        <p:spPr>
          <a:xfrm>
            <a:off x="7543050" y="4705900"/>
            <a:ext cx="32700" cy="32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9" name="Google Shape;4909;p42"/>
          <p:cNvSpPr/>
          <p:nvPr/>
        </p:nvSpPr>
        <p:spPr>
          <a:xfrm>
            <a:off x="7805325" y="706250"/>
            <a:ext cx="142800" cy="142800"/>
          </a:xfrm>
          <a:prstGeom prst="star4">
            <a:avLst>
              <a:gd fmla="val 23975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0" name="Google Shape;4910;p42"/>
          <p:cNvSpPr txBox="1"/>
          <p:nvPr/>
        </p:nvSpPr>
        <p:spPr>
          <a:xfrm>
            <a:off x="4730550" y="1184825"/>
            <a:ext cx="4853100" cy="43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Licensing:</a:t>
            </a: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Challenge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MIT Vs Public domain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Leaflet.SLD is under an MIT license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Resolution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Node.js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Icon symbology: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Challenge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FGCD compliant symbology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SVG Images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Resolution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SLD files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symbol library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SLD file fetch: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Challenge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Hosting Locally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flexible / user interactions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Resolution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Host SLD files on external server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F9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911" name="Google Shape;49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01" y="2688728"/>
            <a:ext cx="1117104" cy="119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2" name="Google Shape;4912;p42"/>
          <p:cNvPicPr preferRelativeResize="0"/>
          <p:nvPr/>
        </p:nvPicPr>
        <p:blipFill rotWithShape="1">
          <a:blip r:embed="rId4">
            <a:alphaModFix/>
          </a:blip>
          <a:srcRect b="1470" l="0" r="0" t="-1470"/>
          <a:stretch/>
        </p:blipFill>
        <p:spPr>
          <a:xfrm>
            <a:off x="14800" y="1296999"/>
            <a:ext cx="1539703" cy="13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3" name="Google Shape;4913;p42"/>
          <p:cNvSpPr/>
          <p:nvPr/>
        </p:nvSpPr>
        <p:spPr>
          <a:xfrm>
            <a:off x="8225700" y="33665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4" name="Google Shape;4914;p42"/>
          <p:cNvSpPr/>
          <p:nvPr/>
        </p:nvSpPr>
        <p:spPr>
          <a:xfrm>
            <a:off x="500213" y="49304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5" name="Google Shape;4915;p42"/>
          <p:cNvSpPr/>
          <p:nvPr/>
        </p:nvSpPr>
        <p:spPr>
          <a:xfrm>
            <a:off x="6846488" y="1664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6" name="Google Shape;4916;p42"/>
          <p:cNvSpPr/>
          <p:nvPr/>
        </p:nvSpPr>
        <p:spPr>
          <a:xfrm>
            <a:off x="1490113" y="52352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7" name="Google Shape;4917;p42"/>
          <p:cNvSpPr/>
          <p:nvPr/>
        </p:nvSpPr>
        <p:spPr>
          <a:xfrm>
            <a:off x="3472013" y="47780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18" name="Google Shape;491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8999" y="1763705"/>
            <a:ext cx="2715626" cy="1879720"/>
          </a:xfrm>
          <a:prstGeom prst="rect">
            <a:avLst/>
          </a:prstGeom>
          <a:noFill/>
          <a:ln>
            <a:noFill/>
          </a:ln>
        </p:spPr>
      </p:pic>
      <p:sp>
        <p:nvSpPr>
          <p:cNvPr id="4919" name="Google Shape;4919;p42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12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3" name="Shape 4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4" name="Google Shape;4924;p43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4925" name="Google Shape;4925;p43"/>
          <p:cNvSpPr/>
          <p:nvPr/>
        </p:nvSpPr>
        <p:spPr>
          <a:xfrm>
            <a:off x="203800" y="1699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6" name="Google Shape;4926;p43"/>
          <p:cNvSpPr/>
          <p:nvPr/>
        </p:nvSpPr>
        <p:spPr>
          <a:xfrm>
            <a:off x="7392613" y="46480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7" name="Google Shape;4927;p43"/>
          <p:cNvSpPr/>
          <p:nvPr/>
        </p:nvSpPr>
        <p:spPr>
          <a:xfrm>
            <a:off x="1413250" y="42143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8" name="Google Shape;4928;p43"/>
          <p:cNvSpPr/>
          <p:nvPr/>
        </p:nvSpPr>
        <p:spPr>
          <a:xfrm>
            <a:off x="8703938" y="54220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9" name="Google Shape;4929;p43"/>
          <p:cNvSpPr/>
          <p:nvPr/>
        </p:nvSpPr>
        <p:spPr>
          <a:xfrm>
            <a:off x="2220925" y="367357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0" name="Google Shape;4930;p43"/>
          <p:cNvSpPr/>
          <p:nvPr/>
        </p:nvSpPr>
        <p:spPr>
          <a:xfrm>
            <a:off x="2590513" y="43708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1" name="Google Shape;4931;p43"/>
          <p:cNvSpPr/>
          <p:nvPr/>
        </p:nvSpPr>
        <p:spPr>
          <a:xfrm>
            <a:off x="7932900" y="43615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32" name="Google Shape;4932;p43"/>
          <p:cNvPicPr preferRelativeResize="0"/>
          <p:nvPr/>
        </p:nvPicPr>
        <p:blipFill rotWithShape="1">
          <a:blip r:embed="rId3">
            <a:alphaModFix/>
          </a:blip>
          <a:srcRect b="695" l="970" r="961" t="0"/>
          <a:stretch/>
        </p:blipFill>
        <p:spPr>
          <a:xfrm>
            <a:off x="440400" y="1385550"/>
            <a:ext cx="8263199" cy="22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3" name="Google Shape;4933;p43"/>
          <p:cNvSpPr/>
          <p:nvPr/>
        </p:nvSpPr>
        <p:spPr>
          <a:xfrm>
            <a:off x="6996538" y="11403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34" name="Google Shape;4934;p43"/>
          <p:cNvCxnSpPr/>
          <p:nvPr/>
        </p:nvCxnSpPr>
        <p:spPr>
          <a:xfrm>
            <a:off x="7730774" y="1983903"/>
            <a:ext cx="5400" cy="165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35" name="Google Shape;4935;p43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13</a:t>
            </a:r>
            <a:endParaRPr sz="1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9" name="Shape 4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0" name="Google Shape;4940;p44"/>
          <p:cNvSpPr txBox="1"/>
          <p:nvPr>
            <p:ph idx="4294967295" type="title"/>
          </p:nvPr>
        </p:nvSpPr>
        <p:spPr>
          <a:xfrm>
            <a:off x="1048425" y="2262875"/>
            <a:ext cx="781200" cy="4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</a:rPr>
              <a:t>45%</a:t>
            </a:r>
            <a:endParaRPr sz="2600">
              <a:solidFill>
                <a:srgbClr val="FFFFFF"/>
              </a:solidFill>
            </a:endParaRPr>
          </a:p>
        </p:txBody>
      </p:sp>
      <p:sp>
        <p:nvSpPr>
          <p:cNvPr id="4941" name="Google Shape;4941;p44"/>
          <p:cNvSpPr txBox="1"/>
          <p:nvPr>
            <p:ph idx="4294967295" type="title"/>
          </p:nvPr>
        </p:nvSpPr>
        <p:spPr>
          <a:xfrm>
            <a:off x="3273000" y="2730325"/>
            <a:ext cx="781200" cy="44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</a:rPr>
              <a:t>1</a:t>
            </a:r>
            <a:r>
              <a:rPr lang="en" sz="2600">
                <a:solidFill>
                  <a:srgbClr val="FFFFFF"/>
                </a:solidFill>
              </a:rPr>
              <a:t>5%</a:t>
            </a:r>
            <a:endParaRPr sz="2600">
              <a:solidFill>
                <a:srgbClr val="FFFFFF"/>
              </a:solidFill>
            </a:endParaRPr>
          </a:p>
        </p:txBody>
      </p:sp>
      <p:sp>
        <p:nvSpPr>
          <p:cNvPr id="4942" name="Google Shape;4942;p44"/>
          <p:cNvSpPr txBox="1"/>
          <p:nvPr>
            <p:ph type="title"/>
          </p:nvPr>
        </p:nvSpPr>
        <p:spPr>
          <a:xfrm>
            <a:off x="256025" y="539500"/>
            <a:ext cx="7759200" cy="7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Testing Plan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943" name="Google Shape;4943;p44"/>
          <p:cNvSpPr/>
          <p:nvPr/>
        </p:nvSpPr>
        <p:spPr>
          <a:xfrm>
            <a:off x="7805325" y="1244779"/>
            <a:ext cx="142800" cy="142800"/>
          </a:xfrm>
          <a:prstGeom prst="star4">
            <a:avLst>
              <a:gd fmla="val 23975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44" name="Google Shape;49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450" y="908363"/>
            <a:ext cx="1769875" cy="17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6877" y="2964813"/>
            <a:ext cx="1683000" cy="1879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46" name="Google Shape;4946;p44"/>
          <p:cNvSpPr txBox="1"/>
          <p:nvPr/>
        </p:nvSpPr>
        <p:spPr>
          <a:xfrm>
            <a:off x="-76200" y="1933050"/>
            <a:ext cx="52086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Unit Testing: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Mainly testing SLD.Styler for good, missing and bad data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Integration Testing: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Testing how the Pygeo API works with GeoSTAC 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User Testing: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In person testing with a survey to gauge the user’s experience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947" name="Google Shape;4947;p44"/>
          <p:cNvSpPr/>
          <p:nvPr/>
        </p:nvSpPr>
        <p:spPr>
          <a:xfrm>
            <a:off x="6140625" y="447512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8" name="Google Shape;4948;p44"/>
          <p:cNvSpPr/>
          <p:nvPr/>
        </p:nvSpPr>
        <p:spPr>
          <a:xfrm>
            <a:off x="6350438" y="29028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9" name="Google Shape;4949;p44"/>
          <p:cNvSpPr/>
          <p:nvPr/>
        </p:nvSpPr>
        <p:spPr>
          <a:xfrm>
            <a:off x="1084250" y="131752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0" name="Google Shape;4950;p44"/>
          <p:cNvSpPr/>
          <p:nvPr/>
        </p:nvSpPr>
        <p:spPr>
          <a:xfrm>
            <a:off x="2036438" y="13958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1" name="Google Shape;4951;p44"/>
          <p:cNvSpPr/>
          <p:nvPr/>
        </p:nvSpPr>
        <p:spPr>
          <a:xfrm>
            <a:off x="1666850" y="5395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2" name="Google Shape;4952;p44"/>
          <p:cNvSpPr/>
          <p:nvPr/>
        </p:nvSpPr>
        <p:spPr>
          <a:xfrm>
            <a:off x="4324663" y="40990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3" name="Google Shape;4953;p44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14</a:t>
            </a:r>
            <a:endParaRPr sz="1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7" name="Shape 4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8" name="Google Shape;4958;p45"/>
          <p:cNvSpPr/>
          <p:nvPr/>
        </p:nvSpPr>
        <p:spPr>
          <a:xfrm>
            <a:off x="2465250" y="1471650"/>
            <a:ext cx="4213500" cy="2061600"/>
          </a:xfrm>
          <a:prstGeom prst="roundRect">
            <a:avLst>
              <a:gd fmla="val 9602" name="adj"/>
            </a:avLst>
          </a:prstGeom>
          <a:solidFill>
            <a:srgbClr val="FFFFFF">
              <a:alpha val="34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59" name="Google Shape;4959;p45"/>
          <p:cNvGrpSpPr/>
          <p:nvPr/>
        </p:nvGrpSpPr>
        <p:grpSpPr>
          <a:xfrm>
            <a:off x="627877" y="378891"/>
            <a:ext cx="1577816" cy="985681"/>
            <a:chOff x="170600" y="561575"/>
            <a:chExt cx="7165375" cy="4476300"/>
          </a:xfrm>
        </p:grpSpPr>
        <p:sp>
          <p:nvSpPr>
            <p:cNvPr id="4960" name="Google Shape;4960;p45"/>
            <p:cNvSpPr/>
            <p:nvPr/>
          </p:nvSpPr>
          <p:spPr>
            <a:xfrm>
              <a:off x="1334650" y="561575"/>
              <a:ext cx="4834550" cy="4476300"/>
            </a:xfrm>
            <a:custGeom>
              <a:rect b="b" l="l" r="r" t="t"/>
              <a:pathLst>
                <a:path extrusionOk="0" h="179052" w="193382">
                  <a:moveTo>
                    <a:pt x="95141" y="1"/>
                  </a:moveTo>
                  <a:cubicBezTo>
                    <a:pt x="66616" y="1"/>
                    <a:pt x="39231" y="13687"/>
                    <a:pt x="22148" y="37604"/>
                  </a:cubicBezTo>
                  <a:cubicBezTo>
                    <a:pt x="1189" y="67097"/>
                    <a:pt x="1" y="106313"/>
                    <a:pt x="19231" y="136995"/>
                  </a:cubicBezTo>
                  <a:cubicBezTo>
                    <a:pt x="35714" y="163441"/>
                    <a:pt x="64638" y="179052"/>
                    <a:pt x="95141" y="179052"/>
                  </a:cubicBezTo>
                  <a:cubicBezTo>
                    <a:pt x="100026" y="179052"/>
                    <a:pt x="104951" y="178651"/>
                    <a:pt x="109871" y="177831"/>
                  </a:cubicBezTo>
                  <a:cubicBezTo>
                    <a:pt x="145631" y="171889"/>
                    <a:pt x="174152" y="144989"/>
                    <a:pt x="182362" y="109662"/>
                  </a:cubicBezTo>
                  <a:cubicBezTo>
                    <a:pt x="193382" y="61479"/>
                    <a:pt x="163348" y="13404"/>
                    <a:pt x="115165" y="2277"/>
                  </a:cubicBezTo>
                  <a:cubicBezTo>
                    <a:pt x="108506" y="745"/>
                    <a:pt x="101792" y="1"/>
                    <a:pt x="95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1" name="Google Shape;4961;p45"/>
            <p:cNvSpPr/>
            <p:nvPr/>
          </p:nvSpPr>
          <p:spPr>
            <a:xfrm>
              <a:off x="170600" y="1610325"/>
              <a:ext cx="7165375" cy="2397725"/>
            </a:xfrm>
            <a:custGeom>
              <a:rect b="b" l="l" r="r" t="t"/>
              <a:pathLst>
                <a:path extrusionOk="0" h="95909" w="286615">
                  <a:moveTo>
                    <a:pt x="60237" y="6416"/>
                  </a:moveTo>
                  <a:cubicBezTo>
                    <a:pt x="84139" y="6416"/>
                    <a:pt x="116036" y="10144"/>
                    <a:pt x="149735" y="17909"/>
                  </a:cubicBezTo>
                  <a:cubicBezTo>
                    <a:pt x="217365" y="33465"/>
                    <a:pt x="271166" y="60474"/>
                    <a:pt x="267925" y="74842"/>
                  </a:cubicBezTo>
                  <a:cubicBezTo>
                    <a:pt x="266274" y="81923"/>
                    <a:pt x="250850" y="85567"/>
                    <a:pt x="227534" y="85567"/>
                  </a:cubicBezTo>
                  <a:cubicBezTo>
                    <a:pt x="203537" y="85567"/>
                    <a:pt x="171181" y="81707"/>
                    <a:pt x="136879" y="73762"/>
                  </a:cubicBezTo>
                  <a:cubicBezTo>
                    <a:pt x="69358" y="58205"/>
                    <a:pt x="15341" y="31737"/>
                    <a:pt x="18690" y="17368"/>
                  </a:cubicBezTo>
                  <a:cubicBezTo>
                    <a:pt x="20313" y="10171"/>
                    <a:pt x="36249" y="6416"/>
                    <a:pt x="60237" y="6416"/>
                  </a:cubicBezTo>
                  <a:close/>
                  <a:moveTo>
                    <a:pt x="50643" y="1"/>
                  </a:moveTo>
                  <a:cubicBezTo>
                    <a:pt x="23884" y="1"/>
                    <a:pt x="6447" y="4646"/>
                    <a:pt x="4322" y="14019"/>
                  </a:cubicBezTo>
                  <a:cubicBezTo>
                    <a:pt x="0" y="32601"/>
                    <a:pt x="56286" y="67388"/>
                    <a:pt x="134286" y="85322"/>
                  </a:cubicBezTo>
                  <a:cubicBezTo>
                    <a:pt x="166152" y="92658"/>
                    <a:pt x="195993" y="95908"/>
                    <a:pt x="220428" y="95908"/>
                  </a:cubicBezTo>
                  <a:cubicBezTo>
                    <a:pt x="255722" y="95908"/>
                    <a:pt x="279740" y="89127"/>
                    <a:pt x="282293" y="78083"/>
                  </a:cubicBezTo>
                  <a:cubicBezTo>
                    <a:pt x="286614" y="59501"/>
                    <a:pt x="228816" y="31413"/>
                    <a:pt x="150816" y="13371"/>
                  </a:cubicBezTo>
                  <a:cubicBezTo>
                    <a:pt x="112215" y="4484"/>
                    <a:pt x="76931" y="1"/>
                    <a:pt x="50643" y="1"/>
                  </a:cubicBezTo>
                  <a:close/>
                </a:path>
              </a:pathLst>
            </a:custGeom>
            <a:solidFill>
              <a:schemeClr val="accent1"/>
            </a:solidFill>
            <a:ln cap="rnd" cmpd="sng" w="67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2" name="Google Shape;4962;p45"/>
            <p:cNvSpPr/>
            <p:nvPr/>
          </p:nvSpPr>
          <p:spPr>
            <a:xfrm>
              <a:off x="1612850" y="565350"/>
              <a:ext cx="4451025" cy="2492000"/>
            </a:xfrm>
            <a:custGeom>
              <a:rect b="b" l="l" r="r" t="t"/>
              <a:pathLst>
                <a:path extrusionOk="0" h="99680" w="178041">
                  <a:moveTo>
                    <a:pt x="83914" y="1"/>
                  </a:moveTo>
                  <a:cubicBezTo>
                    <a:pt x="47257" y="1"/>
                    <a:pt x="13284" y="22654"/>
                    <a:pt x="0" y="58411"/>
                  </a:cubicBezTo>
                  <a:cubicBezTo>
                    <a:pt x="29170" y="66190"/>
                    <a:pt x="57366" y="77209"/>
                    <a:pt x="86644" y="84663"/>
                  </a:cubicBezTo>
                  <a:cubicBezTo>
                    <a:pt x="114949" y="91902"/>
                    <a:pt x="143902" y="96223"/>
                    <a:pt x="172855" y="99680"/>
                  </a:cubicBezTo>
                  <a:cubicBezTo>
                    <a:pt x="178040" y="54738"/>
                    <a:pt x="148763" y="13037"/>
                    <a:pt x="104685" y="2450"/>
                  </a:cubicBezTo>
                  <a:cubicBezTo>
                    <a:pt x="97746" y="796"/>
                    <a:pt x="90783" y="1"/>
                    <a:pt x="83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63" name="Google Shape;4963;p45"/>
          <p:cNvGrpSpPr/>
          <p:nvPr/>
        </p:nvGrpSpPr>
        <p:grpSpPr>
          <a:xfrm rot="1167086">
            <a:off x="805947" y="3144642"/>
            <a:ext cx="1221684" cy="1220212"/>
            <a:chOff x="1798250" y="867825"/>
            <a:chExt cx="3984625" cy="3979825"/>
          </a:xfrm>
        </p:grpSpPr>
        <p:sp>
          <p:nvSpPr>
            <p:cNvPr id="4964" name="Google Shape;4964;p45"/>
            <p:cNvSpPr/>
            <p:nvPr/>
          </p:nvSpPr>
          <p:spPr>
            <a:xfrm>
              <a:off x="1798250" y="867825"/>
              <a:ext cx="3984625" cy="3979825"/>
            </a:xfrm>
            <a:custGeom>
              <a:rect b="b" l="l" r="r" t="t"/>
              <a:pathLst>
                <a:path extrusionOk="0" h="159193" w="159385">
                  <a:moveTo>
                    <a:pt x="79824" y="0"/>
                  </a:moveTo>
                  <a:cubicBezTo>
                    <a:pt x="72452" y="0"/>
                    <a:pt x="65071" y="1027"/>
                    <a:pt x="57911" y="3094"/>
                  </a:cubicBezTo>
                  <a:cubicBezTo>
                    <a:pt x="56701" y="3439"/>
                    <a:pt x="55491" y="3785"/>
                    <a:pt x="54367" y="4131"/>
                  </a:cubicBezTo>
                  <a:cubicBezTo>
                    <a:pt x="53676" y="4390"/>
                    <a:pt x="52984" y="4649"/>
                    <a:pt x="52293" y="4909"/>
                  </a:cubicBezTo>
                  <a:cubicBezTo>
                    <a:pt x="51169" y="5254"/>
                    <a:pt x="49959" y="5773"/>
                    <a:pt x="49008" y="6119"/>
                  </a:cubicBezTo>
                  <a:cubicBezTo>
                    <a:pt x="48144" y="6551"/>
                    <a:pt x="47193" y="6897"/>
                    <a:pt x="46242" y="7329"/>
                  </a:cubicBezTo>
                  <a:cubicBezTo>
                    <a:pt x="44081" y="8366"/>
                    <a:pt x="41834" y="9576"/>
                    <a:pt x="39760" y="10786"/>
                  </a:cubicBezTo>
                  <a:cubicBezTo>
                    <a:pt x="39068" y="11132"/>
                    <a:pt x="38463" y="11478"/>
                    <a:pt x="37858" y="11910"/>
                  </a:cubicBezTo>
                  <a:cubicBezTo>
                    <a:pt x="35957" y="13120"/>
                    <a:pt x="34055" y="14416"/>
                    <a:pt x="32240" y="15713"/>
                  </a:cubicBezTo>
                  <a:cubicBezTo>
                    <a:pt x="31116" y="16577"/>
                    <a:pt x="30166" y="17355"/>
                    <a:pt x="29042" y="18219"/>
                  </a:cubicBezTo>
                  <a:cubicBezTo>
                    <a:pt x="28005" y="19084"/>
                    <a:pt x="26795" y="19862"/>
                    <a:pt x="25757" y="20812"/>
                  </a:cubicBezTo>
                  <a:cubicBezTo>
                    <a:pt x="24807" y="21677"/>
                    <a:pt x="23856" y="22628"/>
                    <a:pt x="22905" y="23578"/>
                  </a:cubicBezTo>
                  <a:cubicBezTo>
                    <a:pt x="21868" y="24529"/>
                    <a:pt x="21004" y="25480"/>
                    <a:pt x="20139" y="26517"/>
                  </a:cubicBezTo>
                  <a:cubicBezTo>
                    <a:pt x="18929" y="27814"/>
                    <a:pt x="17806" y="29196"/>
                    <a:pt x="16682" y="30579"/>
                  </a:cubicBezTo>
                  <a:cubicBezTo>
                    <a:pt x="15299" y="32394"/>
                    <a:pt x="13916" y="34296"/>
                    <a:pt x="12620" y="36284"/>
                  </a:cubicBezTo>
                  <a:cubicBezTo>
                    <a:pt x="12274" y="36803"/>
                    <a:pt x="12014" y="37321"/>
                    <a:pt x="11669" y="37840"/>
                  </a:cubicBezTo>
                  <a:cubicBezTo>
                    <a:pt x="10891" y="39136"/>
                    <a:pt x="10113" y="40433"/>
                    <a:pt x="9421" y="41816"/>
                  </a:cubicBezTo>
                  <a:cubicBezTo>
                    <a:pt x="9076" y="42507"/>
                    <a:pt x="8730" y="43199"/>
                    <a:pt x="8298" y="43977"/>
                  </a:cubicBezTo>
                  <a:cubicBezTo>
                    <a:pt x="7693" y="45273"/>
                    <a:pt x="7001" y="46656"/>
                    <a:pt x="6396" y="48039"/>
                  </a:cubicBezTo>
                  <a:cubicBezTo>
                    <a:pt x="6051" y="48817"/>
                    <a:pt x="5791" y="49508"/>
                    <a:pt x="5446" y="50545"/>
                  </a:cubicBezTo>
                  <a:cubicBezTo>
                    <a:pt x="5013" y="51496"/>
                    <a:pt x="4668" y="52533"/>
                    <a:pt x="4322" y="53484"/>
                  </a:cubicBezTo>
                  <a:cubicBezTo>
                    <a:pt x="3976" y="54349"/>
                    <a:pt x="3717" y="55299"/>
                    <a:pt x="3371" y="56250"/>
                  </a:cubicBezTo>
                  <a:cubicBezTo>
                    <a:pt x="2939" y="57892"/>
                    <a:pt x="2420" y="59621"/>
                    <a:pt x="2075" y="61263"/>
                  </a:cubicBezTo>
                  <a:cubicBezTo>
                    <a:pt x="1729" y="62560"/>
                    <a:pt x="1556" y="63856"/>
                    <a:pt x="1210" y="65239"/>
                  </a:cubicBezTo>
                  <a:cubicBezTo>
                    <a:pt x="951" y="66622"/>
                    <a:pt x="778" y="68091"/>
                    <a:pt x="605" y="69561"/>
                  </a:cubicBezTo>
                  <a:cubicBezTo>
                    <a:pt x="519" y="70079"/>
                    <a:pt x="432" y="70598"/>
                    <a:pt x="432" y="71203"/>
                  </a:cubicBezTo>
                  <a:cubicBezTo>
                    <a:pt x="259" y="72240"/>
                    <a:pt x="173" y="73277"/>
                    <a:pt x="173" y="74315"/>
                  </a:cubicBezTo>
                  <a:cubicBezTo>
                    <a:pt x="87" y="74574"/>
                    <a:pt x="87" y="74833"/>
                    <a:pt x="173" y="75092"/>
                  </a:cubicBezTo>
                  <a:cubicBezTo>
                    <a:pt x="0" y="76562"/>
                    <a:pt x="0" y="78031"/>
                    <a:pt x="0" y="79414"/>
                  </a:cubicBezTo>
                  <a:cubicBezTo>
                    <a:pt x="0" y="82266"/>
                    <a:pt x="173" y="85119"/>
                    <a:pt x="432" y="87971"/>
                  </a:cubicBezTo>
                  <a:cubicBezTo>
                    <a:pt x="519" y="88835"/>
                    <a:pt x="605" y="89700"/>
                    <a:pt x="778" y="90564"/>
                  </a:cubicBezTo>
                  <a:cubicBezTo>
                    <a:pt x="865" y="91255"/>
                    <a:pt x="951" y="91861"/>
                    <a:pt x="1037" y="92466"/>
                  </a:cubicBezTo>
                  <a:cubicBezTo>
                    <a:pt x="1210" y="93243"/>
                    <a:pt x="1297" y="94108"/>
                    <a:pt x="1470" y="94886"/>
                  </a:cubicBezTo>
                  <a:cubicBezTo>
                    <a:pt x="1642" y="95577"/>
                    <a:pt x="1815" y="96269"/>
                    <a:pt x="1988" y="97047"/>
                  </a:cubicBezTo>
                  <a:cubicBezTo>
                    <a:pt x="2247" y="98084"/>
                    <a:pt x="2507" y="99207"/>
                    <a:pt x="2766" y="100245"/>
                  </a:cubicBezTo>
                  <a:cubicBezTo>
                    <a:pt x="3025" y="101282"/>
                    <a:pt x="3285" y="102405"/>
                    <a:pt x="3630" y="103443"/>
                  </a:cubicBezTo>
                  <a:cubicBezTo>
                    <a:pt x="4063" y="104480"/>
                    <a:pt x="4408" y="105517"/>
                    <a:pt x="4754" y="106554"/>
                  </a:cubicBezTo>
                  <a:cubicBezTo>
                    <a:pt x="5100" y="107591"/>
                    <a:pt x="5532" y="108542"/>
                    <a:pt x="5964" y="109579"/>
                  </a:cubicBezTo>
                  <a:cubicBezTo>
                    <a:pt x="6396" y="110789"/>
                    <a:pt x="6915" y="111999"/>
                    <a:pt x="7520" y="113123"/>
                  </a:cubicBezTo>
                  <a:cubicBezTo>
                    <a:pt x="7779" y="113728"/>
                    <a:pt x="8039" y="114333"/>
                    <a:pt x="8384" y="114938"/>
                  </a:cubicBezTo>
                  <a:cubicBezTo>
                    <a:pt x="9421" y="117099"/>
                    <a:pt x="10545" y="119173"/>
                    <a:pt x="11842" y="121161"/>
                  </a:cubicBezTo>
                  <a:cubicBezTo>
                    <a:pt x="12360" y="122112"/>
                    <a:pt x="12965" y="123063"/>
                    <a:pt x="13657" y="124014"/>
                  </a:cubicBezTo>
                  <a:cubicBezTo>
                    <a:pt x="14089" y="124792"/>
                    <a:pt x="14694" y="125569"/>
                    <a:pt x="15126" y="126175"/>
                  </a:cubicBezTo>
                  <a:cubicBezTo>
                    <a:pt x="15472" y="126780"/>
                    <a:pt x="15904" y="127298"/>
                    <a:pt x="16336" y="127817"/>
                  </a:cubicBezTo>
                  <a:cubicBezTo>
                    <a:pt x="16423" y="127903"/>
                    <a:pt x="16509" y="127990"/>
                    <a:pt x="16595" y="128076"/>
                  </a:cubicBezTo>
                  <a:lnTo>
                    <a:pt x="17028" y="128681"/>
                  </a:lnTo>
                  <a:cubicBezTo>
                    <a:pt x="17633" y="129459"/>
                    <a:pt x="18151" y="130150"/>
                    <a:pt x="18843" y="130928"/>
                  </a:cubicBezTo>
                  <a:cubicBezTo>
                    <a:pt x="19534" y="131706"/>
                    <a:pt x="20226" y="132484"/>
                    <a:pt x="21004" y="133262"/>
                  </a:cubicBezTo>
                  <a:cubicBezTo>
                    <a:pt x="21522" y="133954"/>
                    <a:pt x="22127" y="134559"/>
                    <a:pt x="22732" y="135164"/>
                  </a:cubicBezTo>
                  <a:cubicBezTo>
                    <a:pt x="24461" y="136979"/>
                    <a:pt x="26362" y="138621"/>
                    <a:pt x="28264" y="140263"/>
                  </a:cubicBezTo>
                  <a:cubicBezTo>
                    <a:pt x="28783" y="140782"/>
                    <a:pt x="29128" y="141041"/>
                    <a:pt x="29820" y="141646"/>
                  </a:cubicBezTo>
                  <a:cubicBezTo>
                    <a:pt x="30511" y="142165"/>
                    <a:pt x="31289" y="142770"/>
                    <a:pt x="31981" y="143288"/>
                  </a:cubicBezTo>
                  <a:cubicBezTo>
                    <a:pt x="32067" y="143375"/>
                    <a:pt x="32154" y="143375"/>
                    <a:pt x="32240" y="143461"/>
                  </a:cubicBezTo>
                  <a:cubicBezTo>
                    <a:pt x="33018" y="143980"/>
                    <a:pt x="33796" y="144585"/>
                    <a:pt x="34574" y="145103"/>
                  </a:cubicBezTo>
                  <a:cubicBezTo>
                    <a:pt x="35265" y="145622"/>
                    <a:pt x="36043" y="146141"/>
                    <a:pt x="36821" y="146573"/>
                  </a:cubicBezTo>
                  <a:cubicBezTo>
                    <a:pt x="36994" y="146746"/>
                    <a:pt x="37167" y="146918"/>
                    <a:pt x="37426" y="147005"/>
                  </a:cubicBezTo>
                  <a:cubicBezTo>
                    <a:pt x="38463" y="147696"/>
                    <a:pt x="39500" y="148301"/>
                    <a:pt x="40538" y="148906"/>
                  </a:cubicBezTo>
                  <a:cubicBezTo>
                    <a:pt x="40624" y="148906"/>
                    <a:pt x="40624" y="148906"/>
                    <a:pt x="40710" y="148993"/>
                  </a:cubicBezTo>
                  <a:cubicBezTo>
                    <a:pt x="43736" y="150722"/>
                    <a:pt x="46934" y="152277"/>
                    <a:pt x="50305" y="153487"/>
                  </a:cubicBezTo>
                  <a:cubicBezTo>
                    <a:pt x="51342" y="153920"/>
                    <a:pt x="52552" y="154352"/>
                    <a:pt x="53589" y="154784"/>
                  </a:cubicBezTo>
                  <a:cubicBezTo>
                    <a:pt x="53762" y="154870"/>
                    <a:pt x="53935" y="154870"/>
                    <a:pt x="54021" y="154957"/>
                  </a:cubicBezTo>
                  <a:cubicBezTo>
                    <a:pt x="54972" y="155216"/>
                    <a:pt x="55923" y="155562"/>
                    <a:pt x="56960" y="155821"/>
                  </a:cubicBezTo>
                  <a:cubicBezTo>
                    <a:pt x="57219" y="155908"/>
                    <a:pt x="57565" y="156080"/>
                    <a:pt x="57911" y="156080"/>
                  </a:cubicBezTo>
                  <a:cubicBezTo>
                    <a:pt x="58775" y="156426"/>
                    <a:pt x="59726" y="156599"/>
                    <a:pt x="60590" y="156858"/>
                  </a:cubicBezTo>
                  <a:cubicBezTo>
                    <a:pt x="60850" y="156945"/>
                    <a:pt x="61109" y="156945"/>
                    <a:pt x="61368" y="157031"/>
                  </a:cubicBezTo>
                  <a:cubicBezTo>
                    <a:pt x="62405" y="157290"/>
                    <a:pt x="63443" y="157550"/>
                    <a:pt x="64480" y="157723"/>
                  </a:cubicBezTo>
                  <a:cubicBezTo>
                    <a:pt x="69493" y="158673"/>
                    <a:pt x="74593" y="159192"/>
                    <a:pt x="79692" y="159192"/>
                  </a:cubicBezTo>
                  <a:cubicBezTo>
                    <a:pt x="93003" y="159192"/>
                    <a:pt x="106141" y="155821"/>
                    <a:pt x="117809" y="149425"/>
                  </a:cubicBezTo>
                  <a:cubicBezTo>
                    <a:pt x="119106" y="148820"/>
                    <a:pt x="120316" y="148042"/>
                    <a:pt x="121526" y="147264"/>
                  </a:cubicBezTo>
                  <a:cubicBezTo>
                    <a:pt x="124983" y="145190"/>
                    <a:pt x="128268" y="142770"/>
                    <a:pt x="131293" y="140177"/>
                  </a:cubicBezTo>
                  <a:cubicBezTo>
                    <a:pt x="141233" y="131706"/>
                    <a:pt x="148926" y="120989"/>
                    <a:pt x="153766" y="108888"/>
                  </a:cubicBezTo>
                  <a:cubicBezTo>
                    <a:pt x="154889" y="106036"/>
                    <a:pt x="155840" y="103183"/>
                    <a:pt x="156618" y="100245"/>
                  </a:cubicBezTo>
                  <a:cubicBezTo>
                    <a:pt x="157482" y="96960"/>
                    <a:pt x="158174" y="93762"/>
                    <a:pt x="158606" y="90391"/>
                  </a:cubicBezTo>
                  <a:cubicBezTo>
                    <a:pt x="159038" y="87366"/>
                    <a:pt x="159298" y="84254"/>
                    <a:pt x="159298" y="81143"/>
                  </a:cubicBezTo>
                  <a:lnTo>
                    <a:pt x="159298" y="79587"/>
                  </a:lnTo>
                  <a:cubicBezTo>
                    <a:pt x="159384" y="72586"/>
                    <a:pt x="158433" y="65585"/>
                    <a:pt x="156618" y="58757"/>
                  </a:cubicBezTo>
                  <a:cubicBezTo>
                    <a:pt x="155927" y="56423"/>
                    <a:pt x="155235" y="54003"/>
                    <a:pt x="154371" y="51669"/>
                  </a:cubicBezTo>
                  <a:cubicBezTo>
                    <a:pt x="150914" y="42680"/>
                    <a:pt x="145987" y="34382"/>
                    <a:pt x="139591" y="27122"/>
                  </a:cubicBezTo>
                  <a:cubicBezTo>
                    <a:pt x="133108" y="19775"/>
                    <a:pt x="125329" y="13638"/>
                    <a:pt x="116686" y="9057"/>
                  </a:cubicBezTo>
                  <a:cubicBezTo>
                    <a:pt x="114179" y="7761"/>
                    <a:pt x="111500" y="6551"/>
                    <a:pt x="108907" y="5514"/>
                  </a:cubicBezTo>
                  <a:cubicBezTo>
                    <a:pt x="99596" y="1849"/>
                    <a:pt x="89717" y="0"/>
                    <a:pt x="798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5" name="Google Shape;4965;p45"/>
            <p:cNvSpPr/>
            <p:nvPr/>
          </p:nvSpPr>
          <p:spPr>
            <a:xfrm>
              <a:off x="2219600" y="1398925"/>
              <a:ext cx="3243450" cy="428850"/>
            </a:xfrm>
            <a:custGeom>
              <a:rect b="b" l="l" r="r" t="t"/>
              <a:pathLst>
                <a:path extrusionOk="0" h="17154" w="129738">
                  <a:moveTo>
                    <a:pt x="29561" y="1"/>
                  </a:moveTo>
                  <a:cubicBezTo>
                    <a:pt x="28783" y="87"/>
                    <a:pt x="27919" y="87"/>
                    <a:pt x="27141" y="260"/>
                  </a:cubicBezTo>
                  <a:cubicBezTo>
                    <a:pt x="24029" y="692"/>
                    <a:pt x="21696" y="1729"/>
                    <a:pt x="18238" y="2680"/>
                  </a:cubicBezTo>
                  <a:cubicBezTo>
                    <a:pt x="13398" y="4063"/>
                    <a:pt x="8471" y="5014"/>
                    <a:pt x="3458" y="5446"/>
                  </a:cubicBezTo>
                  <a:cubicBezTo>
                    <a:pt x="2248" y="6656"/>
                    <a:pt x="1038" y="8039"/>
                    <a:pt x="1" y="9508"/>
                  </a:cubicBezTo>
                  <a:cubicBezTo>
                    <a:pt x="6224" y="9422"/>
                    <a:pt x="12793" y="8125"/>
                    <a:pt x="20399" y="7002"/>
                  </a:cubicBezTo>
                  <a:cubicBezTo>
                    <a:pt x="21350" y="6829"/>
                    <a:pt x="22301" y="6742"/>
                    <a:pt x="23251" y="6742"/>
                  </a:cubicBezTo>
                  <a:cubicBezTo>
                    <a:pt x="23615" y="6725"/>
                    <a:pt x="23971" y="6717"/>
                    <a:pt x="24319" y="6717"/>
                  </a:cubicBezTo>
                  <a:cubicBezTo>
                    <a:pt x="34577" y="6717"/>
                    <a:pt x="38540" y="13878"/>
                    <a:pt x="48404" y="15299"/>
                  </a:cubicBezTo>
                  <a:cubicBezTo>
                    <a:pt x="50013" y="15525"/>
                    <a:pt x="51648" y="15621"/>
                    <a:pt x="53300" y="15621"/>
                  </a:cubicBezTo>
                  <a:cubicBezTo>
                    <a:pt x="62048" y="15621"/>
                    <a:pt x="71300" y="12954"/>
                    <a:pt x="80073" y="12954"/>
                  </a:cubicBezTo>
                  <a:cubicBezTo>
                    <a:pt x="80408" y="12954"/>
                    <a:pt x="80742" y="12957"/>
                    <a:pt x="81076" y="12966"/>
                  </a:cubicBezTo>
                  <a:cubicBezTo>
                    <a:pt x="92944" y="13201"/>
                    <a:pt x="104811" y="17153"/>
                    <a:pt x="116744" y="17153"/>
                  </a:cubicBezTo>
                  <a:cubicBezTo>
                    <a:pt x="117934" y="17153"/>
                    <a:pt x="119125" y="17114"/>
                    <a:pt x="120317" y="17028"/>
                  </a:cubicBezTo>
                  <a:cubicBezTo>
                    <a:pt x="123515" y="16769"/>
                    <a:pt x="126713" y="16164"/>
                    <a:pt x="129738" y="15126"/>
                  </a:cubicBezTo>
                  <a:cubicBezTo>
                    <a:pt x="127577" y="11842"/>
                    <a:pt x="125243" y="8730"/>
                    <a:pt x="122650" y="5792"/>
                  </a:cubicBezTo>
                  <a:cubicBezTo>
                    <a:pt x="120322" y="6335"/>
                    <a:pt x="117924" y="6669"/>
                    <a:pt x="115519" y="6669"/>
                  </a:cubicBezTo>
                  <a:cubicBezTo>
                    <a:pt x="115245" y="6669"/>
                    <a:pt x="114972" y="6665"/>
                    <a:pt x="114698" y="6656"/>
                  </a:cubicBezTo>
                  <a:cubicBezTo>
                    <a:pt x="104431" y="6488"/>
                    <a:pt x="94327" y="3451"/>
                    <a:pt x="83908" y="3451"/>
                  </a:cubicBezTo>
                  <a:cubicBezTo>
                    <a:pt x="83627" y="3451"/>
                    <a:pt x="83345" y="3453"/>
                    <a:pt x="83064" y="3458"/>
                  </a:cubicBezTo>
                  <a:cubicBezTo>
                    <a:pt x="76495" y="3458"/>
                    <a:pt x="70444" y="4754"/>
                    <a:pt x="64048" y="5878"/>
                  </a:cubicBezTo>
                  <a:cubicBezTo>
                    <a:pt x="61572" y="6287"/>
                    <a:pt x="59030" y="6475"/>
                    <a:pt x="56458" y="6475"/>
                  </a:cubicBezTo>
                  <a:cubicBezTo>
                    <a:pt x="49246" y="6475"/>
                    <a:pt x="41801" y="4996"/>
                    <a:pt x="34920" y="2766"/>
                  </a:cubicBezTo>
                  <a:cubicBezTo>
                    <a:pt x="33451" y="2334"/>
                    <a:pt x="31203" y="1"/>
                    <a:pt x="295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6" name="Google Shape;4966;p45"/>
            <p:cNvSpPr/>
            <p:nvPr/>
          </p:nvSpPr>
          <p:spPr>
            <a:xfrm>
              <a:off x="1854425" y="2111625"/>
              <a:ext cx="3857125" cy="372925"/>
            </a:xfrm>
            <a:custGeom>
              <a:rect b="b" l="l" r="r" t="t"/>
              <a:pathLst>
                <a:path extrusionOk="0" h="14917" w="154285">
                  <a:moveTo>
                    <a:pt x="89803" y="1"/>
                  </a:moveTo>
                  <a:cubicBezTo>
                    <a:pt x="87709" y="1"/>
                    <a:pt x="85584" y="295"/>
                    <a:pt x="83323" y="793"/>
                  </a:cubicBezTo>
                  <a:cubicBezTo>
                    <a:pt x="74381" y="2566"/>
                    <a:pt x="68443" y="6740"/>
                    <a:pt x="59490" y="6740"/>
                  </a:cubicBezTo>
                  <a:cubicBezTo>
                    <a:pt x="58836" y="6740"/>
                    <a:pt x="58167" y="6718"/>
                    <a:pt x="57479" y="6671"/>
                  </a:cubicBezTo>
                  <a:cubicBezTo>
                    <a:pt x="49527" y="6239"/>
                    <a:pt x="44082" y="1831"/>
                    <a:pt x="36303" y="1312"/>
                  </a:cubicBezTo>
                  <a:cubicBezTo>
                    <a:pt x="35852" y="1276"/>
                    <a:pt x="35401" y="1259"/>
                    <a:pt x="34950" y="1259"/>
                  </a:cubicBezTo>
                  <a:cubicBezTo>
                    <a:pt x="33240" y="1259"/>
                    <a:pt x="31530" y="1507"/>
                    <a:pt x="29820" y="1917"/>
                  </a:cubicBezTo>
                  <a:cubicBezTo>
                    <a:pt x="26795" y="2609"/>
                    <a:pt x="23856" y="3559"/>
                    <a:pt x="20917" y="4683"/>
                  </a:cubicBezTo>
                  <a:cubicBezTo>
                    <a:pt x="16116" y="6283"/>
                    <a:pt x="11559" y="7111"/>
                    <a:pt x="7218" y="7111"/>
                  </a:cubicBezTo>
                  <a:cubicBezTo>
                    <a:pt x="5228" y="7111"/>
                    <a:pt x="3285" y="6938"/>
                    <a:pt x="1383" y="6584"/>
                  </a:cubicBezTo>
                  <a:cubicBezTo>
                    <a:pt x="865" y="8313"/>
                    <a:pt x="433" y="9955"/>
                    <a:pt x="0" y="11598"/>
                  </a:cubicBezTo>
                  <a:cubicBezTo>
                    <a:pt x="2543" y="12205"/>
                    <a:pt x="5136" y="12512"/>
                    <a:pt x="7720" y="12512"/>
                  </a:cubicBezTo>
                  <a:cubicBezTo>
                    <a:pt x="11021" y="12512"/>
                    <a:pt x="14309" y="12011"/>
                    <a:pt x="17460" y="10993"/>
                  </a:cubicBezTo>
                  <a:cubicBezTo>
                    <a:pt x="22214" y="9696"/>
                    <a:pt x="25585" y="8054"/>
                    <a:pt x="29301" y="7362"/>
                  </a:cubicBezTo>
                  <a:cubicBezTo>
                    <a:pt x="30635" y="7114"/>
                    <a:pt x="32001" y="6966"/>
                    <a:pt x="33485" y="6966"/>
                  </a:cubicBezTo>
                  <a:cubicBezTo>
                    <a:pt x="36137" y="6966"/>
                    <a:pt x="39164" y="7439"/>
                    <a:pt x="43044" y="8659"/>
                  </a:cubicBezTo>
                  <a:cubicBezTo>
                    <a:pt x="46070" y="9523"/>
                    <a:pt x="48576" y="12116"/>
                    <a:pt x="51688" y="12981"/>
                  </a:cubicBezTo>
                  <a:cubicBezTo>
                    <a:pt x="53743" y="13527"/>
                    <a:pt x="55744" y="13760"/>
                    <a:pt x="57713" y="13760"/>
                  </a:cubicBezTo>
                  <a:cubicBezTo>
                    <a:pt x="62286" y="13760"/>
                    <a:pt x="66691" y="12503"/>
                    <a:pt x="71222" y="10993"/>
                  </a:cubicBezTo>
                  <a:cubicBezTo>
                    <a:pt x="75544" y="9610"/>
                    <a:pt x="80297" y="6412"/>
                    <a:pt x="84792" y="6239"/>
                  </a:cubicBezTo>
                  <a:cubicBezTo>
                    <a:pt x="84978" y="6233"/>
                    <a:pt x="85163" y="6231"/>
                    <a:pt x="85346" y="6231"/>
                  </a:cubicBezTo>
                  <a:cubicBezTo>
                    <a:pt x="94180" y="6231"/>
                    <a:pt x="99646" y="12247"/>
                    <a:pt x="107351" y="14363"/>
                  </a:cubicBezTo>
                  <a:cubicBezTo>
                    <a:pt x="108749" y="14760"/>
                    <a:pt x="109921" y="14917"/>
                    <a:pt x="110986" y="14917"/>
                  </a:cubicBezTo>
                  <a:cubicBezTo>
                    <a:pt x="113869" y="14917"/>
                    <a:pt x="115963" y="13761"/>
                    <a:pt x="119625" y="13067"/>
                  </a:cubicBezTo>
                  <a:cubicBezTo>
                    <a:pt x="127958" y="11383"/>
                    <a:pt x="135554" y="8306"/>
                    <a:pt x="144407" y="8306"/>
                  </a:cubicBezTo>
                  <a:cubicBezTo>
                    <a:pt x="144645" y="8306"/>
                    <a:pt x="144883" y="8309"/>
                    <a:pt x="145123" y="8313"/>
                  </a:cubicBezTo>
                  <a:cubicBezTo>
                    <a:pt x="148234" y="8400"/>
                    <a:pt x="151260" y="8832"/>
                    <a:pt x="154285" y="9005"/>
                  </a:cubicBezTo>
                  <a:cubicBezTo>
                    <a:pt x="153680" y="6584"/>
                    <a:pt x="152988" y="4251"/>
                    <a:pt x="152124" y="1917"/>
                  </a:cubicBezTo>
                  <a:cubicBezTo>
                    <a:pt x="142616" y="2868"/>
                    <a:pt x="132763" y="2522"/>
                    <a:pt x="123514" y="4769"/>
                  </a:cubicBezTo>
                  <a:cubicBezTo>
                    <a:pt x="119140" y="5807"/>
                    <a:pt x="115613" y="6491"/>
                    <a:pt x="112172" y="6491"/>
                  </a:cubicBezTo>
                  <a:cubicBezTo>
                    <a:pt x="109017" y="6491"/>
                    <a:pt x="105935" y="5916"/>
                    <a:pt x="102338" y="4510"/>
                  </a:cubicBezTo>
                  <a:cubicBezTo>
                    <a:pt x="100696" y="3819"/>
                    <a:pt x="99399" y="2263"/>
                    <a:pt x="97757" y="1571"/>
                  </a:cubicBezTo>
                  <a:cubicBezTo>
                    <a:pt x="95015" y="465"/>
                    <a:pt x="92433" y="1"/>
                    <a:pt x="89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7" name="Google Shape;4967;p45"/>
            <p:cNvSpPr/>
            <p:nvPr/>
          </p:nvSpPr>
          <p:spPr>
            <a:xfrm>
              <a:off x="1811200" y="2896375"/>
              <a:ext cx="3969500" cy="558375"/>
            </a:xfrm>
            <a:custGeom>
              <a:rect b="b" l="l" r="r" t="t"/>
              <a:pathLst>
                <a:path extrusionOk="0" h="22335" w="158780">
                  <a:moveTo>
                    <a:pt x="158780" y="1"/>
                  </a:moveTo>
                  <a:cubicBezTo>
                    <a:pt x="149013" y="1989"/>
                    <a:pt x="139073" y="1211"/>
                    <a:pt x="129392" y="5619"/>
                  </a:cubicBezTo>
                  <a:cubicBezTo>
                    <a:pt x="122234" y="8859"/>
                    <a:pt x="117310" y="11967"/>
                    <a:pt x="109351" y="11967"/>
                  </a:cubicBezTo>
                  <a:cubicBezTo>
                    <a:pt x="108180" y="11967"/>
                    <a:pt x="106942" y="11900"/>
                    <a:pt x="105623" y="11756"/>
                  </a:cubicBezTo>
                  <a:cubicBezTo>
                    <a:pt x="98708" y="11064"/>
                    <a:pt x="92139" y="7520"/>
                    <a:pt x="85052" y="6829"/>
                  </a:cubicBezTo>
                  <a:cubicBezTo>
                    <a:pt x="82665" y="6596"/>
                    <a:pt x="80273" y="6493"/>
                    <a:pt x="77876" y="6493"/>
                  </a:cubicBezTo>
                  <a:cubicBezTo>
                    <a:pt x="65168" y="6493"/>
                    <a:pt x="52355" y="9378"/>
                    <a:pt x="39847" y="10978"/>
                  </a:cubicBezTo>
                  <a:lnTo>
                    <a:pt x="39587" y="10978"/>
                  </a:lnTo>
                  <a:cubicBezTo>
                    <a:pt x="35960" y="11425"/>
                    <a:pt x="32314" y="11648"/>
                    <a:pt x="28671" y="11648"/>
                  </a:cubicBezTo>
                  <a:cubicBezTo>
                    <a:pt x="18945" y="11648"/>
                    <a:pt x="9244" y="10060"/>
                    <a:pt x="1" y="6915"/>
                  </a:cubicBezTo>
                  <a:lnTo>
                    <a:pt x="1" y="6915"/>
                  </a:lnTo>
                  <a:cubicBezTo>
                    <a:pt x="87" y="7866"/>
                    <a:pt x="174" y="8731"/>
                    <a:pt x="347" y="9595"/>
                  </a:cubicBezTo>
                  <a:cubicBezTo>
                    <a:pt x="433" y="10200"/>
                    <a:pt x="519" y="10891"/>
                    <a:pt x="606" y="11496"/>
                  </a:cubicBezTo>
                  <a:cubicBezTo>
                    <a:pt x="779" y="12274"/>
                    <a:pt x="865" y="13052"/>
                    <a:pt x="1038" y="13830"/>
                  </a:cubicBezTo>
                  <a:cubicBezTo>
                    <a:pt x="1211" y="14522"/>
                    <a:pt x="1384" y="15213"/>
                    <a:pt x="1557" y="15991"/>
                  </a:cubicBezTo>
                  <a:cubicBezTo>
                    <a:pt x="10114" y="19621"/>
                    <a:pt x="19362" y="21782"/>
                    <a:pt x="28697" y="22128"/>
                  </a:cubicBezTo>
                  <a:cubicBezTo>
                    <a:pt x="30060" y="22170"/>
                    <a:pt x="31423" y="22191"/>
                    <a:pt x="32786" y="22191"/>
                  </a:cubicBezTo>
                  <a:cubicBezTo>
                    <a:pt x="37041" y="22191"/>
                    <a:pt x="41296" y="21981"/>
                    <a:pt x="45551" y="21523"/>
                  </a:cubicBezTo>
                  <a:cubicBezTo>
                    <a:pt x="57089" y="20382"/>
                    <a:pt x="68487" y="18311"/>
                    <a:pt x="80087" y="18311"/>
                  </a:cubicBezTo>
                  <a:cubicBezTo>
                    <a:pt x="84303" y="18311"/>
                    <a:pt x="88545" y="18584"/>
                    <a:pt x="92831" y="19275"/>
                  </a:cubicBezTo>
                  <a:cubicBezTo>
                    <a:pt x="98933" y="20209"/>
                    <a:pt x="105334" y="22335"/>
                    <a:pt x="111636" y="22335"/>
                  </a:cubicBezTo>
                  <a:cubicBezTo>
                    <a:pt x="112921" y="22335"/>
                    <a:pt x="114203" y="22246"/>
                    <a:pt x="115476" y="22041"/>
                  </a:cubicBezTo>
                  <a:cubicBezTo>
                    <a:pt x="123947" y="20658"/>
                    <a:pt x="128874" y="14176"/>
                    <a:pt x="136912" y="11583"/>
                  </a:cubicBezTo>
                  <a:cubicBezTo>
                    <a:pt x="143567" y="9508"/>
                    <a:pt x="151173" y="10027"/>
                    <a:pt x="158088" y="9249"/>
                  </a:cubicBezTo>
                  <a:cubicBezTo>
                    <a:pt x="158520" y="6224"/>
                    <a:pt x="158693" y="3112"/>
                    <a:pt x="158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8" name="Google Shape;4968;p45"/>
            <p:cNvSpPr/>
            <p:nvPr/>
          </p:nvSpPr>
          <p:spPr>
            <a:xfrm>
              <a:off x="2094275" y="3373925"/>
              <a:ext cx="3617275" cy="699675"/>
            </a:xfrm>
            <a:custGeom>
              <a:rect b="b" l="l" r="r" t="t"/>
              <a:pathLst>
                <a:path extrusionOk="0" h="27987" w="144691">
                  <a:moveTo>
                    <a:pt x="144691" y="1"/>
                  </a:moveTo>
                  <a:lnTo>
                    <a:pt x="144691" y="1"/>
                  </a:lnTo>
                  <a:cubicBezTo>
                    <a:pt x="134146" y="3544"/>
                    <a:pt x="123687" y="7693"/>
                    <a:pt x="112970" y="11064"/>
                  </a:cubicBezTo>
                  <a:cubicBezTo>
                    <a:pt x="100185" y="15345"/>
                    <a:pt x="88327" y="17061"/>
                    <a:pt x="75838" y="17061"/>
                  </a:cubicBezTo>
                  <a:cubicBezTo>
                    <a:pt x="70427" y="17061"/>
                    <a:pt x="64896" y="16738"/>
                    <a:pt x="59121" y="16164"/>
                  </a:cubicBezTo>
                  <a:cubicBezTo>
                    <a:pt x="54719" y="15682"/>
                    <a:pt x="50317" y="15420"/>
                    <a:pt x="45914" y="15420"/>
                  </a:cubicBezTo>
                  <a:cubicBezTo>
                    <a:pt x="44785" y="15420"/>
                    <a:pt x="43655" y="15437"/>
                    <a:pt x="42526" y="15472"/>
                  </a:cubicBezTo>
                  <a:cubicBezTo>
                    <a:pt x="35179" y="15645"/>
                    <a:pt x="27919" y="16769"/>
                    <a:pt x="20918" y="18757"/>
                  </a:cubicBezTo>
                  <a:cubicBezTo>
                    <a:pt x="14940" y="20455"/>
                    <a:pt x="10199" y="21238"/>
                    <a:pt x="5428" y="21238"/>
                  </a:cubicBezTo>
                  <a:cubicBezTo>
                    <a:pt x="3645" y="21238"/>
                    <a:pt x="1858" y="21129"/>
                    <a:pt x="1" y="20917"/>
                  </a:cubicBezTo>
                  <a:lnTo>
                    <a:pt x="1" y="20917"/>
                  </a:lnTo>
                  <a:cubicBezTo>
                    <a:pt x="519" y="21868"/>
                    <a:pt x="1124" y="22819"/>
                    <a:pt x="1816" y="23770"/>
                  </a:cubicBezTo>
                  <a:cubicBezTo>
                    <a:pt x="2248" y="24548"/>
                    <a:pt x="2939" y="25412"/>
                    <a:pt x="3285" y="25931"/>
                  </a:cubicBezTo>
                  <a:cubicBezTo>
                    <a:pt x="3717" y="26536"/>
                    <a:pt x="4063" y="27054"/>
                    <a:pt x="4495" y="27573"/>
                  </a:cubicBezTo>
                  <a:cubicBezTo>
                    <a:pt x="4582" y="27746"/>
                    <a:pt x="4668" y="27832"/>
                    <a:pt x="4754" y="27918"/>
                  </a:cubicBezTo>
                  <a:cubicBezTo>
                    <a:pt x="5449" y="27965"/>
                    <a:pt x="6150" y="27986"/>
                    <a:pt x="6856" y="27986"/>
                  </a:cubicBezTo>
                  <a:cubicBezTo>
                    <a:pt x="8783" y="27986"/>
                    <a:pt x="10745" y="27826"/>
                    <a:pt x="12706" y="27573"/>
                  </a:cubicBezTo>
                  <a:cubicBezTo>
                    <a:pt x="21004" y="26190"/>
                    <a:pt x="28351" y="21868"/>
                    <a:pt x="36994" y="21090"/>
                  </a:cubicBezTo>
                  <a:cubicBezTo>
                    <a:pt x="38723" y="20961"/>
                    <a:pt x="40452" y="20896"/>
                    <a:pt x="42180" y="20896"/>
                  </a:cubicBezTo>
                  <a:cubicBezTo>
                    <a:pt x="43909" y="20896"/>
                    <a:pt x="45638" y="20961"/>
                    <a:pt x="47366" y="21090"/>
                  </a:cubicBezTo>
                  <a:cubicBezTo>
                    <a:pt x="53503" y="21350"/>
                    <a:pt x="59640" y="22300"/>
                    <a:pt x="65604" y="22992"/>
                  </a:cubicBezTo>
                  <a:cubicBezTo>
                    <a:pt x="69635" y="23437"/>
                    <a:pt x="73635" y="23646"/>
                    <a:pt x="77605" y="23646"/>
                  </a:cubicBezTo>
                  <a:cubicBezTo>
                    <a:pt x="99850" y="23646"/>
                    <a:pt x="121155" y="17078"/>
                    <a:pt x="141838" y="8644"/>
                  </a:cubicBezTo>
                  <a:cubicBezTo>
                    <a:pt x="142962" y="5792"/>
                    <a:pt x="143913" y="2939"/>
                    <a:pt x="144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9" name="Google Shape;4969;p45"/>
            <p:cNvSpPr/>
            <p:nvPr/>
          </p:nvSpPr>
          <p:spPr>
            <a:xfrm>
              <a:off x="2813850" y="4366800"/>
              <a:ext cx="2266750" cy="342550"/>
            </a:xfrm>
            <a:custGeom>
              <a:rect b="b" l="l" r="r" t="t"/>
              <a:pathLst>
                <a:path extrusionOk="0" h="13702" w="90670">
                  <a:moveTo>
                    <a:pt x="54118" y="1"/>
                  </a:moveTo>
                  <a:cubicBezTo>
                    <a:pt x="49416" y="1"/>
                    <a:pt x="44774" y="336"/>
                    <a:pt x="40192" y="909"/>
                  </a:cubicBezTo>
                  <a:cubicBezTo>
                    <a:pt x="29647" y="2379"/>
                    <a:pt x="19793" y="7737"/>
                    <a:pt x="9508" y="9207"/>
                  </a:cubicBezTo>
                  <a:cubicBezTo>
                    <a:pt x="8039" y="9370"/>
                    <a:pt x="6550" y="9456"/>
                    <a:pt x="5052" y="9456"/>
                  </a:cubicBezTo>
                  <a:cubicBezTo>
                    <a:pt x="3376" y="9456"/>
                    <a:pt x="1688" y="9348"/>
                    <a:pt x="0" y="9120"/>
                  </a:cubicBezTo>
                  <a:lnTo>
                    <a:pt x="0" y="9120"/>
                  </a:lnTo>
                  <a:cubicBezTo>
                    <a:pt x="3112" y="10849"/>
                    <a:pt x="6310" y="12405"/>
                    <a:pt x="9594" y="13701"/>
                  </a:cubicBezTo>
                  <a:cubicBezTo>
                    <a:pt x="19188" y="12145"/>
                    <a:pt x="28610" y="7392"/>
                    <a:pt x="37944" y="5922"/>
                  </a:cubicBezTo>
                  <a:cubicBezTo>
                    <a:pt x="41011" y="5416"/>
                    <a:pt x="44196" y="5221"/>
                    <a:pt x="47464" y="5221"/>
                  </a:cubicBezTo>
                  <a:cubicBezTo>
                    <a:pt x="54239" y="5221"/>
                    <a:pt x="61371" y="6059"/>
                    <a:pt x="68542" y="6700"/>
                  </a:cubicBezTo>
                  <a:cubicBezTo>
                    <a:pt x="72691" y="7046"/>
                    <a:pt x="76840" y="7392"/>
                    <a:pt x="80902" y="7478"/>
                  </a:cubicBezTo>
                  <a:cubicBezTo>
                    <a:pt x="84359" y="5317"/>
                    <a:pt x="87557" y="2984"/>
                    <a:pt x="90669" y="391"/>
                  </a:cubicBezTo>
                  <a:lnTo>
                    <a:pt x="90669" y="391"/>
                  </a:lnTo>
                  <a:cubicBezTo>
                    <a:pt x="87555" y="656"/>
                    <a:pt x="84434" y="753"/>
                    <a:pt x="81309" y="753"/>
                  </a:cubicBezTo>
                  <a:cubicBezTo>
                    <a:pt x="73243" y="753"/>
                    <a:pt x="65145" y="107"/>
                    <a:pt x="57046" y="45"/>
                  </a:cubicBezTo>
                  <a:cubicBezTo>
                    <a:pt x="56068" y="15"/>
                    <a:pt x="55091" y="1"/>
                    <a:pt x="54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0" name="Google Shape;4970;p45"/>
            <p:cNvSpPr/>
            <p:nvPr/>
          </p:nvSpPr>
          <p:spPr>
            <a:xfrm>
              <a:off x="2952125" y="1005650"/>
              <a:ext cx="1761125" cy="216575"/>
            </a:xfrm>
            <a:custGeom>
              <a:rect b="b" l="l" r="r" t="t"/>
              <a:pathLst>
                <a:path extrusionOk="0" h="8663" w="70445">
                  <a:moveTo>
                    <a:pt x="62579" y="1"/>
                  </a:moveTo>
                  <a:cubicBezTo>
                    <a:pt x="55837" y="2594"/>
                    <a:pt x="48836" y="4582"/>
                    <a:pt x="41662" y="5965"/>
                  </a:cubicBezTo>
                  <a:cubicBezTo>
                    <a:pt x="39382" y="6323"/>
                    <a:pt x="36922" y="6492"/>
                    <a:pt x="34336" y="6492"/>
                  </a:cubicBezTo>
                  <a:cubicBezTo>
                    <a:pt x="26336" y="6492"/>
                    <a:pt x="17138" y="4882"/>
                    <a:pt x="8385" y="2334"/>
                  </a:cubicBezTo>
                  <a:cubicBezTo>
                    <a:pt x="6483" y="1816"/>
                    <a:pt x="4668" y="1211"/>
                    <a:pt x="2853" y="606"/>
                  </a:cubicBezTo>
                  <a:cubicBezTo>
                    <a:pt x="1902" y="1038"/>
                    <a:pt x="952" y="1384"/>
                    <a:pt x="1" y="1816"/>
                  </a:cubicBezTo>
                  <a:cubicBezTo>
                    <a:pt x="2335" y="2767"/>
                    <a:pt x="4582" y="3631"/>
                    <a:pt x="6916" y="4322"/>
                  </a:cubicBezTo>
                  <a:cubicBezTo>
                    <a:pt x="16393" y="7309"/>
                    <a:pt x="26127" y="8663"/>
                    <a:pt x="35940" y="8663"/>
                  </a:cubicBezTo>
                  <a:cubicBezTo>
                    <a:pt x="47427" y="8663"/>
                    <a:pt x="59024" y="6807"/>
                    <a:pt x="70444" y="3544"/>
                  </a:cubicBezTo>
                  <a:cubicBezTo>
                    <a:pt x="67938" y="2162"/>
                    <a:pt x="65258" y="1038"/>
                    <a:pt x="62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1" name="Google Shape;4971;p45"/>
          <p:cNvSpPr txBox="1"/>
          <p:nvPr/>
        </p:nvSpPr>
        <p:spPr>
          <a:xfrm>
            <a:off x="715600" y="539511"/>
            <a:ext cx="7759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Future Work</a:t>
            </a:r>
            <a:endParaRPr b="1" sz="36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72" name="Google Shape;4972;p45"/>
          <p:cNvSpPr txBox="1"/>
          <p:nvPr/>
        </p:nvSpPr>
        <p:spPr>
          <a:xfrm>
            <a:off x="2483400" y="1948350"/>
            <a:ext cx="4177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Char char="★"/>
            </a:pPr>
            <a:r>
              <a:rPr lang="en" sz="2000">
                <a:solidFill>
                  <a:srgbClr val="F4F9FF"/>
                </a:solidFill>
                <a:latin typeface="Rubik"/>
                <a:ea typeface="Rubik"/>
                <a:cs typeface="Rubik"/>
                <a:sym typeface="Rubik"/>
              </a:rPr>
              <a:t>User defined SLD files</a:t>
            </a:r>
            <a:endParaRPr sz="2000">
              <a:solidFill>
                <a:srgbClr val="F4F9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Char char="★"/>
            </a:pPr>
            <a:r>
              <a:rPr lang="en" sz="2000">
                <a:solidFill>
                  <a:srgbClr val="F4F9FF"/>
                </a:solidFill>
                <a:latin typeface="Rubik"/>
                <a:ea typeface="Rubik"/>
                <a:cs typeface="Rubik"/>
                <a:sym typeface="Rubik"/>
              </a:rPr>
              <a:t>Ability to download features</a:t>
            </a:r>
            <a:endParaRPr sz="20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973" name="Google Shape;4973;p45"/>
          <p:cNvSpPr/>
          <p:nvPr/>
        </p:nvSpPr>
        <p:spPr>
          <a:xfrm>
            <a:off x="7656125" y="43617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4" name="Google Shape;4974;p45"/>
          <p:cNvSpPr/>
          <p:nvPr/>
        </p:nvSpPr>
        <p:spPr>
          <a:xfrm>
            <a:off x="8261788" y="297603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5" name="Google Shape;4975;p45"/>
          <p:cNvSpPr/>
          <p:nvPr/>
        </p:nvSpPr>
        <p:spPr>
          <a:xfrm>
            <a:off x="8474800" y="35481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6" name="Google Shape;4976;p45"/>
          <p:cNvSpPr/>
          <p:nvPr/>
        </p:nvSpPr>
        <p:spPr>
          <a:xfrm>
            <a:off x="8025713" y="38320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7" name="Google Shape;4977;p45"/>
          <p:cNvSpPr/>
          <p:nvPr/>
        </p:nvSpPr>
        <p:spPr>
          <a:xfrm>
            <a:off x="4021750" y="375372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8" name="Google Shape;4978;p45"/>
          <p:cNvSpPr/>
          <p:nvPr/>
        </p:nvSpPr>
        <p:spPr>
          <a:xfrm>
            <a:off x="8261788" y="6090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9" name="Google Shape;4979;p45"/>
          <p:cNvSpPr/>
          <p:nvPr/>
        </p:nvSpPr>
        <p:spPr>
          <a:xfrm>
            <a:off x="8183500" y="136457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0" name="Google Shape;4980;p45"/>
          <p:cNvSpPr/>
          <p:nvPr/>
        </p:nvSpPr>
        <p:spPr>
          <a:xfrm>
            <a:off x="4950613" y="40450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1" name="Google Shape;4981;p45"/>
          <p:cNvSpPr/>
          <p:nvPr/>
        </p:nvSpPr>
        <p:spPr>
          <a:xfrm>
            <a:off x="1649538" y="239593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2" name="Google Shape;4982;p45"/>
          <p:cNvSpPr/>
          <p:nvPr/>
        </p:nvSpPr>
        <p:spPr>
          <a:xfrm>
            <a:off x="2588413" y="41974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3" name="Google Shape;4983;p45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15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7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p46"/>
          <p:cNvSpPr txBox="1"/>
          <p:nvPr>
            <p:ph type="title"/>
          </p:nvPr>
        </p:nvSpPr>
        <p:spPr>
          <a:xfrm>
            <a:off x="713225" y="539500"/>
            <a:ext cx="77592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989" name="Google Shape;4989;p46"/>
          <p:cNvSpPr/>
          <p:nvPr/>
        </p:nvSpPr>
        <p:spPr>
          <a:xfrm>
            <a:off x="683700" y="2467075"/>
            <a:ext cx="32700" cy="32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0" name="Google Shape;4990;p46"/>
          <p:cNvSpPr txBox="1"/>
          <p:nvPr/>
        </p:nvSpPr>
        <p:spPr>
          <a:xfrm>
            <a:off x="683712" y="967800"/>
            <a:ext cx="47889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Functional Requirements:</a:t>
            </a: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Rendering, Styling, Searching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Implementation: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Rendering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GeoJSON files using Vector API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Styling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Modified Leaflet.SLD functionality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Searching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■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Filterable attributes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Challenges/Resolution: 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○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Licensing, Icon Symbology, SLD File Fetch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F9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991" name="Google Shape;49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287" y="1347237"/>
            <a:ext cx="2658126" cy="2658126"/>
          </a:xfrm>
          <a:prstGeom prst="rect">
            <a:avLst/>
          </a:prstGeom>
          <a:noFill/>
          <a:ln>
            <a:noFill/>
          </a:ln>
        </p:spPr>
      </p:pic>
      <p:sp>
        <p:nvSpPr>
          <p:cNvPr id="4992" name="Google Shape;4992;p46"/>
          <p:cNvSpPr/>
          <p:nvPr/>
        </p:nvSpPr>
        <p:spPr>
          <a:xfrm>
            <a:off x="6759788" y="-11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3" name="Google Shape;4993;p46"/>
          <p:cNvSpPr/>
          <p:nvPr/>
        </p:nvSpPr>
        <p:spPr>
          <a:xfrm>
            <a:off x="1859313" y="48549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4" name="Google Shape;4994;p46"/>
          <p:cNvSpPr/>
          <p:nvPr/>
        </p:nvSpPr>
        <p:spPr>
          <a:xfrm>
            <a:off x="30513" y="46263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95" name="Google Shape;4995;p46"/>
          <p:cNvGrpSpPr/>
          <p:nvPr/>
        </p:nvGrpSpPr>
        <p:grpSpPr>
          <a:xfrm>
            <a:off x="382051" y="4839372"/>
            <a:ext cx="576260" cy="549726"/>
            <a:chOff x="1141800" y="238225"/>
            <a:chExt cx="5400750" cy="5152075"/>
          </a:xfrm>
        </p:grpSpPr>
        <p:sp>
          <p:nvSpPr>
            <p:cNvPr id="4996" name="Google Shape;4996;p46"/>
            <p:cNvSpPr/>
            <p:nvPr/>
          </p:nvSpPr>
          <p:spPr>
            <a:xfrm>
              <a:off x="1141800" y="238225"/>
              <a:ext cx="5400750" cy="5152075"/>
            </a:xfrm>
            <a:custGeom>
              <a:rect b="b" l="l" r="r" t="t"/>
              <a:pathLst>
                <a:path extrusionOk="0" h="206083" w="216030">
                  <a:moveTo>
                    <a:pt x="104968" y="1"/>
                  </a:moveTo>
                  <a:cubicBezTo>
                    <a:pt x="93547" y="1"/>
                    <a:pt x="81934" y="1913"/>
                    <a:pt x="70560" y="5943"/>
                  </a:cubicBezTo>
                  <a:cubicBezTo>
                    <a:pt x="31331" y="19877"/>
                    <a:pt x="4261" y="56089"/>
                    <a:pt x="2131" y="97715"/>
                  </a:cubicBezTo>
                  <a:cubicBezTo>
                    <a:pt x="0" y="139341"/>
                    <a:pt x="23077" y="178127"/>
                    <a:pt x="60709" y="196055"/>
                  </a:cubicBezTo>
                  <a:cubicBezTo>
                    <a:pt x="74849" y="202792"/>
                    <a:pt x="89979" y="206082"/>
                    <a:pt x="105001" y="206082"/>
                  </a:cubicBezTo>
                  <a:cubicBezTo>
                    <a:pt x="129960" y="206082"/>
                    <a:pt x="154623" y="197000"/>
                    <a:pt x="173960" y="179547"/>
                  </a:cubicBezTo>
                  <a:cubicBezTo>
                    <a:pt x="204935" y="151678"/>
                    <a:pt x="216030" y="107922"/>
                    <a:pt x="202095" y="68603"/>
                  </a:cubicBezTo>
                  <a:cubicBezTo>
                    <a:pt x="187131" y="26369"/>
                    <a:pt x="147377" y="1"/>
                    <a:pt x="10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7" name="Google Shape;4997;p46"/>
            <p:cNvSpPr/>
            <p:nvPr/>
          </p:nvSpPr>
          <p:spPr>
            <a:xfrm>
              <a:off x="2830775" y="1666125"/>
              <a:ext cx="2930725" cy="1410025"/>
            </a:xfrm>
            <a:custGeom>
              <a:rect b="b" l="l" r="r" t="t"/>
              <a:pathLst>
                <a:path extrusionOk="0" h="56401" w="117229">
                  <a:moveTo>
                    <a:pt x="80863" y="1"/>
                  </a:moveTo>
                  <a:cubicBezTo>
                    <a:pt x="80492" y="1"/>
                    <a:pt x="80100" y="41"/>
                    <a:pt x="79686" y="127"/>
                  </a:cubicBezTo>
                  <a:cubicBezTo>
                    <a:pt x="74804" y="1014"/>
                    <a:pt x="74449" y="3677"/>
                    <a:pt x="72763" y="7227"/>
                  </a:cubicBezTo>
                  <a:cubicBezTo>
                    <a:pt x="69941" y="12923"/>
                    <a:pt x="65546" y="14673"/>
                    <a:pt x="60609" y="14673"/>
                  </a:cubicBezTo>
                  <a:cubicBezTo>
                    <a:pt x="57006" y="14673"/>
                    <a:pt x="53113" y="13741"/>
                    <a:pt x="49331" y="12730"/>
                  </a:cubicBezTo>
                  <a:cubicBezTo>
                    <a:pt x="46521" y="11918"/>
                    <a:pt x="43008" y="10755"/>
                    <a:pt x="39750" y="10755"/>
                  </a:cubicBezTo>
                  <a:cubicBezTo>
                    <a:pt x="38378" y="10755"/>
                    <a:pt x="37051" y="10961"/>
                    <a:pt x="35841" y="11487"/>
                  </a:cubicBezTo>
                  <a:cubicBezTo>
                    <a:pt x="29273" y="14239"/>
                    <a:pt x="30338" y="17523"/>
                    <a:pt x="28474" y="22671"/>
                  </a:cubicBezTo>
                  <a:cubicBezTo>
                    <a:pt x="26521" y="28262"/>
                    <a:pt x="22527" y="30658"/>
                    <a:pt x="16758" y="31724"/>
                  </a:cubicBezTo>
                  <a:cubicBezTo>
                    <a:pt x="12054" y="32611"/>
                    <a:pt x="7705" y="33676"/>
                    <a:pt x="3800" y="36516"/>
                  </a:cubicBezTo>
                  <a:cubicBezTo>
                    <a:pt x="2469" y="37404"/>
                    <a:pt x="1226" y="38469"/>
                    <a:pt x="161" y="39711"/>
                  </a:cubicBezTo>
                  <a:cubicBezTo>
                    <a:pt x="1" y="45177"/>
                    <a:pt x="2096" y="47876"/>
                    <a:pt x="6381" y="47876"/>
                  </a:cubicBezTo>
                  <a:cubicBezTo>
                    <a:pt x="6829" y="47876"/>
                    <a:pt x="7299" y="47847"/>
                    <a:pt x="7794" y="47788"/>
                  </a:cubicBezTo>
                  <a:cubicBezTo>
                    <a:pt x="14273" y="46546"/>
                    <a:pt x="19421" y="42108"/>
                    <a:pt x="25723" y="40244"/>
                  </a:cubicBezTo>
                  <a:cubicBezTo>
                    <a:pt x="26495" y="40033"/>
                    <a:pt x="27404" y="39921"/>
                    <a:pt x="28358" y="39921"/>
                  </a:cubicBezTo>
                  <a:cubicBezTo>
                    <a:pt x="31017" y="39921"/>
                    <a:pt x="34025" y="40792"/>
                    <a:pt x="35397" y="42818"/>
                  </a:cubicBezTo>
                  <a:cubicBezTo>
                    <a:pt x="37705" y="46279"/>
                    <a:pt x="36196" y="50185"/>
                    <a:pt x="37882" y="53646"/>
                  </a:cubicBezTo>
                  <a:cubicBezTo>
                    <a:pt x="38913" y="55620"/>
                    <a:pt x="40903" y="56401"/>
                    <a:pt x="43175" y="56401"/>
                  </a:cubicBezTo>
                  <a:cubicBezTo>
                    <a:pt x="47749" y="56401"/>
                    <a:pt x="53470" y="53238"/>
                    <a:pt x="54834" y="50273"/>
                  </a:cubicBezTo>
                  <a:cubicBezTo>
                    <a:pt x="55811" y="48232"/>
                    <a:pt x="56521" y="46013"/>
                    <a:pt x="57231" y="43883"/>
                  </a:cubicBezTo>
                  <a:cubicBezTo>
                    <a:pt x="58739" y="39800"/>
                    <a:pt x="61136" y="34475"/>
                    <a:pt x="65307" y="32256"/>
                  </a:cubicBezTo>
                  <a:cubicBezTo>
                    <a:pt x="67387" y="31159"/>
                    <a:pt x="69993" y="29986"/>
                    <a:pt x="72489" y="29986"/>
                  </a:cubicBezTo>
                  <a:cubicBezTo>
                    <a:pt x="73828" y="29986"/>
                    <a:pt x="75135" y="30323"/>
                    <a:pt x="76313" y="31191"/>
                  </a:cubicBezTo>
                  <a:cubicBezTo>
                    <a:pt x="79064" y="33144"/>
                    <a:pt x="80396" y="37315"/>
                    <a:pt x="84212" y="37759"/>
                  </a:cubicBezTo>
                  <a:cubicBezTo>
                    <a:pt x="84788" y="37830"/>
                    <a:pt x="85329" y="37864"/>
                    <a:pt x="85840" y="37864"/>
                  </a:cubicBezTo>
                  <a:cubicBezTo>
                    <a:pt x="91080" y="37864"/>
                    <a:pt x="93129" y="34305"/>
                    <a:pt x="96283" y="30747"/>
                  </a:cubicBezTo>
                  <a:cubicBezTo>
                    <a:pt x="99744" y="26842"/>
                    <a:pt x="103383" y="24712"/>
                    <a:pt x="108087" y="22404"/>
                  </a:cubicBezTo>
                  <a:cubicBezTo>
                    <a:pt x="112081" y="20540"/>
                    <a:pt x="117229" y="17523"/>
                    <a:pt x="111992" y="11221"/>
                  </a:cubicBezTo>
                  <a:cubicBezTo>
                    <a:pt x="110116" y="9283"/>
                    <a:pt x="108064" y="8313"/>
                    <a:pt x="105836" y="8313"/>
                  </a:cubicBezTo>
                  <a:cubicBezTo>
                    <a:pt x="104901" y="8313"/>
                    <a:pt x="103936" y="8484"/>
                    <a:pt x="102939" y="8825"/>
                  </a:cubicBezTo>
                  <a:cubicBezTo>
                    <a:pt x="100809" y="9535"/>
                    <a:pt x="98679" y="10511"/>
                    <a:pt x="96726" y="11665"/>
                  </a:cubicBezTo>
                  <a:cubicBezTo>
                    <a:pt x="96460" y="12109"/>
                    <a:pt x="96016" y="12375"/>
                    <a:pt x="95573" y="12464"/>
                  </a:cubicBezTo>
                  <a:lnTo>
                    <a:pt x="95484" y="12464"/>
                  </a:lnTo>
                  <a:lnTo>
                    <a:pt x="95306" y="12552"/>
                  </a:lnTo>
                  <a:cubicBezTo>
                    <a:pt x="95040" y="12730"/>
                    <a:pt x="94707" y="12819"/>
                    <a:pt x="94374" y="12819"/>
                  </a:cubicBezTo>
                  <a:cubicBezTo>
                    <a:pt x="94042" y="12819"/>
                    <a:pt x="93709" y="12730"/>
                    <a:pt x="93443" y="12552"/>
                  </a:cubicBezTo>
                  <a:cubicBezTo>
                    <a:pt x="91046" y="12286"/>
                    <a:pt x="89537" y="10511"/>
                    <a:pt x="88206" y="8115"/>
                  </a:cubicBezTo>
                  <a:cubicBezTo>
                    <a:pt x="86655" y="5258"/>
                    <a:pt x="85105" y="1"/>
                    <a:pt x="808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8" name="Google Shape;4998;p46"/>
            <p:cNvSpPr/>
            <p:nvPr/>
          </p:nvSpPr>
          <p:spPr>
            <a:xfrm>
              <a:off x="1394750" y="571300"/>
              <a:ext cx="3148600" cy="1266575"/>
            </a:xfrm>
            <a:custGeom>
              <a:rect b="b" l="l" r="r" t="t"/>
              <a:pathLst>
                <a:path extrusionOk="0" h="50663" w="125944">
                  <a:moveTo>
                    <a:pt x="103706" y="0"/>
                  </a:moveTo>
                  <a:cubicBezTo>
                    <a:pt x="92888" y="0"/>
                    <a:pt x="88541" y="5464"/>
                    <a:pt x="81389" y="13033"/>
                  </a:cubicBezTo>
                  <a:cubicBezTo>
                    <a:pt x="77838" y="16761"/>
                    <a:pt x="74554" y="19601"/>
                    <a:pt x="69673" y="21287"/>
                  </a:cubicBezTo>
                  <a:cubicBezTo>
                    <a:pt x="67112" y="22193"/>
                    <a:pt x="64412" y="22383"/>
                    <a:pt x="61680" y="22383"/>
                  </a:cubicBezTo>
                  <a:cubicBezTo>
                    <a:pt x="59722" y="22383"/>
                    <a:pt x="57748" y="22285"/>
                    <a:pt x="55798" y="22285"/>
                  </a:cubicBezTo>
                  <a:cubicBezTo>
                    <a:pt x="54339" y="22285"/>
                    <a:pt x="52893" y="22340"/>
                    <a:pt x="51478" y="22530"/>
                  </a:cubicBezTo>
                  <a:cubicBezTo>
                    <a:pt x="46242" y="23240"/>
                    <a:pt x="41981" y="25459"/>
                    <a:pt x="37455" y="28033"/>
                  </a:cubicBezTo>
                  <a:cubicBezTo>
                    <a:pt x="29864" y="32303"/>
                    <a:pt x="18258" y="40588"/>
                    <a:pt x="8160" y="40588"/>
                  </a:cubicBezTo>
                  <a:cubicBezTo>
                    <a:pt x="6923" y="40588"/>
                    <a:pt x="5708" y="40463"/>
                    <a:pt x="4527" y="40192"/>
                  </a:cubicBezTo>
                  <a:cubicBezTo>
                    <a:pt x="2841" y="43299"/>
                    <a:pt x="1332" y="46405"/>
                    <a:pt x="0" y="49600"/>
                  </a:cubicBezTo>
                  <a:cubicBezTo>
                    <a:pt x="2321" y="50341"/>
                    <a:pt x="4719" y="50662"/>
                    <a:pt x="7148" y="50662"/>
                  </a:cubicBezTo>
                  <a:cubicBezTo>
                    <a:pt x="15769" y="50662"/>
                    <a:pt x="24770" y="46614"/>
                    <a:pt x="32041" y="42944"/>
                  </a:cubicBezTo>
                  <a:cubicBezTo>
                    <a:pt x="37455" y="40192"/>
                    <a:pt x="42603" y="36553"/>
                    <a:pt x="48372" y="34423"/>
                  </a:cubicBezTo>
                  <a:cubicBezTo>
                    <a:pt x="54673" y="31938"/>
                    <a:pt x="61419" y="31050"/>
                    <a:pt x="67898" y="29187"/>
                  </a:cubicBezTo>
                  <a:cubicBezTo>
                    <a:pt x="75442" y="27056"/>
                    <a:pt x="82187" y="24571"/>
                    <a:pt x="88311" y="19601"/>
                  </a:cubicBezTo>
                  <a:cubicBezTo>
                    <a:pt x="92749" y="16051"/>
                    <a:pt x="97009" y="12234"/>
                    <a:pt x="102601" y="10637"/>
                  </a:cubicBezTo>
                  <a:cubicBezTo>
                    <a:pt x="104185" y="10207"/>
                    <a:pt x="105793" y="10094"/>
                    <a:pt x="107414" y="10094"/>
                  </a:cubicBezTo>
                  <a:cubicBezTo>
                    <a:pt x="109207" y="10094"/>
                    <a:pt x="111015" y="10233"/>
                    <a:pt x="112822" y="10233"/>
                  </a:cubicBezTo>
                  <a:cubicBezTo>
                    <a:pt x="114779" y="10233"/>
                    <a:pt x="116734" y="10070"/>
                    <a:pt x="118666" y="9394"/>
                  </a:cubicBezTo>
                  <a:cubicBezTo>
                    <a:pt x="125943" y="6998"/>
                    <a:pt x="119731" y="2560"/>
                    <a:pt x="115293" y="1673"/>
                  </a:cubicBezTo>
                  <a:cubicBezTo>
                    <a:pt x="112186" y="963"/>
                    <a:pt x="109080" y="430"/>
                    <a:pt x="105974" y="75"/>
                  </a:cubicBezTo>
                  <a:cubicBezTo>
                    <a:pt x="105187" y="25"/>
                    <a:pt x="104432" y="0"/>
                    <a:pt x="103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9" name="Google Shape;4999;p46"/>
            <p:cNvSpPr/>
            <p:nvPr/>
          </p:nvSpPr>
          <p:spPr>
            <a:xfrm>
              <a:off x="2817050" y="2841775"/>
              <a:ext cx="3525800" cy="1283325"/>
            </a:xfrm>
            <a:custGeom>
              <a:rect b="b" l="l" r="r" t="t"/>
              <a:pathLst>
                <a:path extrusionOk="0" h="51333" w="141032">
                  <a:moveTo>
                    <a:pt x="138488" y="0"/>
                  </a:moveTo>
                  <a:cubicBezTo>
                    <a:pt x="130944" y="0"/>
                    <a:pt x="121134" y="9341"/>
                    <a:pt x="116447" y="13632"/>
                  </a:cubicBezTo>
                  <a:cubicBezTo>
                    <a:pt x="108370" y="20909"/>
                    <a:pt x="102423" y="26057"/>
                    <a:pt x="91329" y="28542"/>
                  </a:cubicBezTo>
                  <a:cubicBezTo>
                    <a:pt x="85622" y="29844"/>
                    <a:pt x="79840" y="30129"/>
                    <a:pt x="74039" y="30129"/>
                  </a:cubicBezTo>
                  <a:cubicBezTo>
                    <a:pt x="69517" y="30129"/>
                    <a:pt x="64984" y="29956"/>
                    <a:pt x="60466" y="29956"/>
                  </a:cubicBezTo>
                  <a:cubicBezTo>
                    <a:pt x="55367" y="29956"/>
                    <a:pt x="50287" y="30177"/>
                    <a:pt x="45265" y="31116"/>
                  </a:cubicBezTo>
                  <a:cubicBezTo>
                    <a:pt x="36478" y="32714"/>
                    <a:pt x="28491" y="36619"/>
                    <a:pt x="19793" y="38660"/>
                  </a:cubicBezTo>
                  <a:cubicBezTo>
                    <a:pt x="16331" y="39459"/>
                    <a:pt x="12781" y="39992"/>
                    <a:pt x="9408" y="41057"/>
                  </a:cubicBezTo>
                  <a:cubicBezTo>
                    <a:pt x="5681" y="42211"/>
                    <a:pt x="0" y="47980"/>
                    <a:pt x="6302" y="50287"/>
                  </a:cubicBezTo>
                  <a:cubicBezTo>
                    <a:pt x="8387" y="51022"/>
                    <a:pt x="10593" y="51332"/>
                    <a:pt x="12870" y="51332"/>
                  </a:cubicBezTo>
                  <a:cubicBezTo>
                    <a:pt x="22419" y="51332"/>
                    <a:pt x="33207" y="45873"/>
                    <a:pt x="41449" y="43364"/>
                  </a:cubicBezTo>
                  <a:cubicBezTo>
                    <a:pt x="47805" y="41485"/>
                    <a:pt x="54288" y="41065"/>
                    <a:pt x="60815" y="41065"/>
                  </a:cubicBezTo>
                  <a:cubicBezTo>
                    <a:pt x="66101" y="41065"/>
                    <a:pt x="71417" y="41341"/>
                    <a:pt x="76719" y="41341"/>
                  </a:cubicBezTo>
                  <a:cubicBezTo>
                    <a:pt x="79405" y="41341"/>
                    <a:pt x="82088" y="41270"/>
                    <a:pt x="84761" y="41057"/>
                  </a:cubicBezTo>
                  <a:cubicBezTo>
                    <a:pt x="94347" y="40258"/>
                    <a:pt x="103932" y="38217"/>
                    <a:pt x="111831" y="32270"/>
                  </a:cubicBezTo>
                  <a:cubicBezTo>
                    <a:pt x="117423" y="28010"/>
                    <a:pt x="122304" y="22773"/>
                    <a:pt x="128162" y="18779"/>
                  </a:cubicBezTo>
                  <a:cubicBezTo>
                    <a:pt x="131624" y="16205"/>
                    <a:pt x="135618" y="14519"/>
                    <a:pt x="139878" y="13898"/>
                  </a:cubicBezTo>
                  <a:cubicBezTo>
                    <a:pt x="140588" y="9371"/>
                    <a:pt x="140943" y="4934"/>
                    <a:pt x="141032" y="407"/>
                  </a:cubicBezTo>
                  <a:cubicBezTo>
                    <a:pt x="140223" y="128"/>
                    <a:pt x="139371" y="0"/>
                    <a:pt x="138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0" name="Google Shape;5000;p46"/>
            <p:cNvSpPr/>
            <p:nvPr/>
          </p:nvSpPr>
          <p:spPr>
            <a:xfrm>
              <a:off x="4949500" y="854950"/>
              <a:ext cx="663350" cy="351775"/>
            </a:xfrm>
            <a:custGeom>
              <a:rect b="b" l="l" r="r" t="t"/>
              <a:pathLst>
                <a:path extrusionOk="0" h="14071" w="26534">
                  <a:moveTo>
                    <a:pt x="19610" y="1"/>
                  </a:moveTo>
                  <a:cubicBezTo>
                    <a:pt x="14108" y="3374"/>
                    <a:pt x="6741" y="4971"/>
                    <a:pt x="2836" y="9231"/>
                  </a:cubicBezTo>
                  <a:cubicBezTo>
                    <a:pt x="1" y="12390"/>
                    <a:pt x="3892" y="14071"/>
                    <a:pt x="6887" y="14071"/>
                  </a:cubicBezTo>
                  <a:cubicBezTo>
                    <a:pt x="7174" y="14071"/>
                    <a:pt x="7453" y="14055"/>
                    <a:pt x="7717" y="14024"/>
                  </a:cubicBezTo>
                  <a:cubicBezTo>
                    <a:pt x="11267" y="13403"/>
                    <a:pt x="14640" y="12338"/>
                    <a:pt x="17924" y="10829"/>
                  </a:cubicBezTo>
                  <a:cubicBezTo>
                    <a:pt x="20853" y="9498"/>
                    <a:pt x="23693" y="7989"/>
                    <a:pt x="26533" y="6480"/>
                  </a:cubicBezTo>
                  <a:cubicBezTo>
                    <a:pt x="24314" y="4172"/>
                    <a:pt x="22007" y="2042"/>
                    <a:pt x="19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1" name="Google Shape;5001;p46"/>
            <p:cNvSpPr/>
            <p:nvPr/>
          </p:nvSpPr>
          <p:spPr>
            <a:xfrm>
              <a:off x="2865850" y="4484525"/>
              <a:ext cx="1870550" cy="834825"/>
            </a:xfrm>
            <a:custGeom>
              <a:rect b="b" l="l" r="r" t="t"/>
              <a:pathLst>
                <a:path extrusionOk="0" h="33393" w="74822">
                  <a:moveTo>
                    <a:pt x="71622" y="1"/>
                  </a:moveTo>
                  <a:cubicBezTo>
                    <a:pt x="70804" y="1"/>
                    <a:pt x="69829" y="214"/>
                    <a:pt x="68697" y="642"/>
                  </a:cubicBezTo>
                  <a:cubicBezTo>
                    <a:pt x="65324" y="1086"/>
                    <a:pt x="62040" y="1884"/>
                    <a:pt x="58934" y="3038"/>
                  </a:cubicBezTo>
                  <a:cubicBezTo>
                    <a:pt x="51745" y="5612"/>
                    <a:pt x="44733" y="8630"/>
                    <a:pt x="37367" y="10494"/>
                  </a:cubicBezTo>
                  <a:cubicBezTo>
                    <a:pt x="31331" y="12003"/>
                    <a:pt x="24852" y="11115"/>
                    <a:pt x="19083" y="13955"/>
                  </a:cubicBezTo>
                  <a:cubicBezTo>
                    <a:pt x="10829" y="18038"/>
                    <a:pt x="7012" y="25848"/>
                    <a:pt x="1" y="29665"/>
                  </a:cubicBezTo>
                  <a:cubicBezTo>
                    <a:pt x="3906" y="31174"/>
                    <a:pt x="7900" y="32416"/>
                    <a:pt x="11983" y="33392"/>
                  </a:cubicBezTo>
                  <a:cubicBezTo>
                    <a:pt x="17486" y="30286"/>
                    <a:pt x="20947" y="25671"/>
                    <a:pt x="26450" y="22387"/>
                  </a:cubicBezTo>
                  <a:cubicBezTo>
                    <a:pt x="32219" y="18925"/>
                    <a:pt x="38432" y="17683"/>
                    <a:pt x="44733" y="15641"/>
                  </a:cubicBezTo>
                  <a:cubicBezTo>
                    <a:pt x="53076" y="12979"/>
                    <a:pt x="62129" y="10405"/>
                    <a:pt x="70206" y="6677"/>
                  </a:cubicBezTo>
                  <a:cubicBezTo>
                    <a:pt x="71803" y="5967"/>
                    <a:pt x="73401" y="5080"/>
                    <a:pt x="74821" y="4103"/>
                  </a:cubicBezTo>
                  <a:cubicBezTo>
                    <a:pt x="74758" y="1368"/>
                    <a:pt x="73691" y="1"/>
                    <a:pt x="7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2" name="Google Shape;5002;p46"/>
            <p:cNvSpPr/>
            <p:nvPr/>
          </p:nvSpPr>
          <p:spPr>
            <a:xfrm>
              <a:off x="5444175" y="4141100"/>
              <a:ext cx="530350" cy="356275"/>
            </a:xfrm>
            <a:custGeom>
              <a:rect b="b" l="l" r="r" t="t"/>
              <a:pathLst>
                <a:path extrusionOk="0" h="14251" w="21214">
                  <a:moveTo>
                    <a:pt x="21213" y="1"/>
                  </a:moveTo>
                  <a:lnTo>
                    <a:pt x="21213" y="1"/>
                  </a:lnTo>
                  <a:cubicBezTo>
                    <a:pt x="17841" y="1066"/>
                    <a:pt x="14379" y="1687"/>
                    <a:pt x="11184" y="2663"/>
                  </a:cubicBezTo>
                  <a:cubicBezTo>
                    <a:pt x="7900" y="3640"/>
                    <a:pt x="1" y="5592"/>
                    <a:pt x="622" y="10474"/>
                  </a:cubicBezTo>
                  <a:cubicBezTo>
                    <a:pt x="929" y="13294"/>
                    <a:pt x="2549" y="14251"/>
                    <a:pt x="4633" y="14251"/>
                  </a:cubicBezTo>
                  <a:cubicBezTo>
                    <a:pt x="5566" y="14251"/>
                    <a:pt x="6591" y="14059"/>
                    <a:pt x="7634" y="13758"/>
                  </a:cubicBezTo>
                  <a:cubicBezTo>
                    <a:pt x="9498" y="13136"/>
                    <a:pt x="11184" y="12515"/>
                    <a:pt x="12959" y="11716"/>
                  </a:cubicBezTo>
                  <a:cubicBezTo>
                    <a:pt x="15977" y="7989"/>
                    <a:pt x="18728" y="4083"/>
                    <a:pt x="21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3" name="Google Shape;5003;p46"/>
            <p:cNvSpPr/>
            <p:nvPr/>
          </p:nvSpPr>
          <p:spPr>
            <a:xfrm>
              <a:off x="2808425" y="1358650"/>
              <a:ext cx="1648400" cy="714225"/>
            </a:xfrm>
            <a:custGeom>
              <a:rect b="b" l="l" r="r" t="t"/>
              <a:pathLst>
                <a:path extrusionOk="0" h="28569" w="65936">
                  <a:moveTo>
                    <a:pt x="57148" y="0"/>
                  </a:moveTo>
                  <a:cubicBezTo>
                    <a:pt x="38865" y="6302"/>
                    <a:pt x="14191" y="5414"/>
                    <a:pt x="2475" y="23076"/>
                  </a:cubicBezTo>
                  <a:cubicBezTo>
                    <a:pt x="0" y="26814"/>
                    <a:pt x="2354" y="28568"/>
                    <a:pt x="5481" y="28568"/>
                  </a:cubicBezTo>
                  <a:cubicBezTo>
                    <a:pt x="7848" y="28568"/>
                    <a:pt x="10658" y="27563"/>
                    <a:pt x="12150" y="25650"/>
                  </a:cubicBezTo>
                  <a:cubicBezTo>
                    <a:pt x="13570" y="23786"/>
                    <a:pt x="14990" y="22011"/>
                    <a:pt x="16410" y="20236"/>
                  </a:cubicBezTo>
                  <a:cubicBezTo>
                    <a:pt x="20049" y="16420"/>
                    <a:pt x="24487" y="13580"/>
                    <a:pt x="29368" y="11805"/>
                  </a:cubicBezTo>
                  <a:cubicBezTo>
                    <a:pt x="35048" y="9763"/>
                    <a:pt x="40462" y="9408"/>
                    <a:pt x="46409" y="9231"/>
                  </a:cubicBezTo>
                  <a:cubicBezTo>
                    <a:pt x="49870" y="9142"/>
                    <a:pt x="54219" y="9231"/>
                    <a:pt x="57237" y="7189"/>
                  </a:cubicBezTo>
                  <a:cubicBezTo>
                    <a:pt x="59456" y="5592"/>
                    <a:pt x="65935" y="533"/>
                    <a:pt x="57681" y="89"/>
                  </a:cubicBezTo>
                  <a:cubicBezTo>
                    <a:pt x="57503" y="89"/>
                    <a:pt x="57326" y="89"/>
                    <a:pt x="57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4" name="Google Shape;5004;p46"/>
            <p:cNvSpPr/>
            <p:nvPr/>
          </p:nvSpPr>
          <p:spPr>
            <a:xfrm>
              <a:off x="1230550" y="2827075"/>
              <a:ext cx="1435475" cy="635075"/>
            </a:xfrm>
            <a:custGeom>
              <a:rect b="b" l="l" r="r" t="t"/>
              <a:pathLst>
                <a:path extrusionOk="0" h="25403" w="57419">
                  <a:moveTo>
                    <a:pt x="51047" y="1"/>
                  </a:moveTo>
                  <a:cubicBezTo>
                    <a:pt x="50824" y="1"/>
                    <a:pt x="50583" y="7"/>
                    <a:pt x="50325" y="19"/>
                  </a:cubicBezTo>
                  <a:cubicBezTo>
                    <a:pt x="42159" y="463"/>
                    <a:pt x="34615" y="4989"/>
                    <a:pt x="27071" y="7918"/>
                  </a:cubicBezTo>
                  <a:cubicBezTo>
                    <a:pt x="25675" y="8464"/>
                    <a:pt x="24217" y="8595"/>
                    <a:pt x="22746" y="8595"/>
                  </a:cubicBezTo>
                  <a:cubicBezTo>
                    <a:pt x="21386" y="8595"/>
                    <a:pt x="20015" y="8483"/>
                    <a:pt x="18672" y="8483"/>
                  </a:cubicBezTo>
                  <a:cubicBezTo>
                    <a:pt x="17221" y="8483"/>
                    <a:pt x="15803" y="8614"/>
                    <a:pt x="14468" y="9161"/>
                  </a:cubicBezTo>
                  <a:cubicBezTo>
                    <a:pt x="9054" y="11379"/>
                    <a:pt x="5060" y="15196"/>
                    <a:pt x="1" y="17504"/>
                  </a:cubicBezTo>
                  <a:cubicBezTo>
                    <a:pt x="444" y="20166"/>
                    <a:pt x="977" y="22740"/>
                    <a:pt x="1687" y="25403"/>
                  </a:cubicBezTo>
                  <a:cubicBezTo>
                    <a:pt x="5858" y="22563"/>
                    <a:pt x="9054" y="17947"/>
                    <a:pt x="13491" y="15285"/>
                  </a:cubicBezTo>
                  <a:cubicBezTo>
                    <a:pt x="17929" y="12711"/>
                    <a:pt x="24142" y="13421"/>
                    <a:pt x="28935" y="12089"/>
                  </a:cubicBezTo>
                  <a:cubicBezTo>
                    <a:pt x="33550" y="10758"/>
                    <a:pt x="38076" y="9338"/>
                    <a:pt x="42603" y="7740"/>
                  </a:cubicBezTo>
                  <a:cubicBezTo>
                    <a:pt x="44822" y="6853"/>
                    <a:pt x="47129" y="6054"/>
                    <a:pt x="49259" y="4989"/>
                  </a:cubicBezTo>
                  <a:cubicBezTo>
                    <a:pt x="49860" y="4732"/>
                    <a:pt x="57419" y="1"/>
                    <a:pt x="510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5" name="Google Shape;5005;p46"/>
            <p:cNvSpPr/>
            <p:nvPr/>
          </p:nvSpPr>
          <p:spPr>
            <a:xfrm>
              <a:off x="2186875" y="4236800"/>
              <a:ext cx="1848350" cy="720875"/>
            </a:xfrm>
            <a:custGeom>
              <a:rect b="b" l="l" r="r" t="t"/>
              <a:pathLst>
                <a:path extrusionOk="0" h="28835" w="73934">
                  <a:moveTo>
                    <a:pt x="66505" y="0"/>
                  </a:moveTo>
                  <a:cubicBezTo>
                    <a:pt x="56892" y="0"/>
                    <a:pt x="45666" y="6159"/>
                    <a:pt x="37722" y="8598"/>
                  </a:cubicBezTo>
                  <a:cubicBezTo>
                    <a:pt x="23698" y="12859"/>
                    <a:pt x="11273" y="15699"/>
                    <a:pt x="1" y="24397"/>
                  </a:cubicBezTo>
                  <a:cubicBezTo>
                    <a:pt x="1953" y="25994"/>
                    <a:pt x="4084" y="27414"/>
                    <a:pt x="6214" y="28834"/>
                  </a:cubicBezTo>
                  <a:cubicBezTo>
                    <a:pt x="20947" y="7711"/>
                    <a:pt x="53698" y="16054"/>
                    <a:pt x="73934" y="1587"/>
                  </a:cubicBezTo>
                  <a:cubicBezTo>
                    <a:pt x="71645" y="461"/>
                    <a:pt x="69135" y="0"/>
                    <a:pt x="66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6" name="Google Shape;5006;p46"/>
            <p:cNvSpPr/>
            <p:nvPr/>
          </p:nvSpPr>
          <p:spPr>
            <a:xfrm>
              <a:off x="2359950" y="253650"/>
              <a:ext cx="1118350" cy="409925"/>
            </a:xfrm>
            <a:custGeom>
              <a:rect b="b" l="l" r="r" t="t"/>
              <a:pathLst>
                <a:path extrusionOk="0" h="16397" w="44734">
                  <a:moveTo>
                    <a:pt x="44733" y="0"/>
                  </a:moveTo>
                  <a:cubicBezTo>
                    <a:pt x="28757" y="1864"/>
                    <a:pt x="13491" y="7367"/>
                    <a:pt x="1" y="16154"/>
                  </a:cubicBezTo>
                  <a:cubicBezTo>
                    <a:pt x="2340" y="16303"/>
                    <a:pt x="4713" y="16396"/>
                    <a:pt x="7088" y="16396"/>
                  </a:cubicBezTo>
                  <a:cubicBezTo>
                    <a:pt x="17419" y="16396"/>
                    <a:pt x="27781" y="14627"/>
                    <a:pt x="35503" y="7988"/>
                  </a:cubicBezTo>
                  <a:cubicBezTo>
                    <a:pt x="38698" y="5326"/>
                    <a:pt x="41538" y="2485"/>
                    <a:pt x="44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7" name="Google Shape;5007;p46"/>
            <p:cNvSpPr/>
            <p:nvPr/>
          </p:nvSpPr>
          <p:spPr>
            <a:xfrm>
              <a:off x="4388000" y="2330500"/>
              <a:ext cx="1939325" cy="891725"/>
            </a:xfrm>
            <a:custGeom>
              <a:rect b="b" l="l" r="r" t="t"/>
              <a:pathLst>
                <a:path extrusionOk="0" h="35669" w="77573">
                  <a:moveTo>
                    <a:pt x="76330" y="1"/>
                  </a:moveTo>
                  <a:cubicBezTo>
                    <a:pt x="60620" y="1953"/>
                    <a:pt x="51656" y="19704"/>
                    <a:pt x="36213" y="23698"/>
                  </a:cubicBezTo>
                  <a:cubicBezTo>
                    <a:pt x="29822" y="25296"/>
                    <a:pt x="23343" y="26716"/>
                    <a:pt x="17042" y="28491"/>
                  </a:cubicBezTo>
                  <a:cubicBezTo>
                    <a:pt x="15355" y="28935"/>
                    <a:pt x="1" y="34349"/>
                    <a:pt x="7012" y="35325"/>
                  </a:cubicBezTo>
                  <a:cubicBezTo>
                    <a:pt x="8525" y="35559"/>
                    <a:pt x="10133" y="35668"/>
                    <a:pt x="11806" y="35668"/>
                  </a:cubicBezTo>
                  <a:cubicBezTo>
                    <a:pt x="22209" y="35668"/>
                    <a:pt x="35132" y="31444"/>
                    <a:pt x="43313" y="26627"/>
                  </a:cubicBezTo>
                  <a:cubicBezTo>
                    <a:pt x="55029" y="19616"/>
                    <a:pt x="64880" y="9853"/>
                    <a:pt x="77572" y="7811"/>
                  </a:cubicBezTo>
                  <a:cubicBezTo>
                    <a:pt x="77217" y="5237"/>
                    <a:pt x="76862" y="2575"/>
                    <a:pt x="76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8" name="Google Shape;5008;p46"/>
            <p:cNvSpPr/>
            <p:nvPr/>
          </p:nvSpPr>
          <p:spPr>
            <a:xfrm>
              <a:off x="1818550" y="2156225"/>
              <a:ext cx="767025" cy="373600"/>
            </a:xfrm>
            <a:custGeom>
              <a:rect b="b" l="l" r="r" t="t"/>
              <a:pathLst>
                <a:path extrusionOk="0" h="14944" w="30681">
                  <a:moveTo>
                    <a:pt x="24993" y="0"/>
                  </a:moveTo>
                  <a:cubicBezTo>
                    <a:pt x="23701" y="0"/>
                    <a:pt x="22358" y="854"/>
                    <a:pt x="21391" y="2978"/>
                  </a:cubicBezTo>
                  <a:cubicBezTo>
                    <a:pt x="21164" y="3582"/>
                    <a:pt x="20552" y="3993"/>
                    <a:pt x="19882" y="3993"/>
                  </a:cubicBezTo>
                  <a:cubicBezTo>
                    <a:pt x="19765" y="3993"/>
                    <a:pt x="19646" y="3981"/>
                    <a:pt x="19527" y="3954"/>
                  </a:cubicBezTo>
                  <a:cubicBezTo>
                    <a:pt x="17882" y="5300"/>
                    <a:pt x="15796" y="6079"/>
                    <a:pt x="13641" y="6079"/>
                  </a:cubicBezTo>
                  <a:cubicBezTo>
                    <a:pt x="13238" y="6079"/>
                    <a:pt x="12832" y="6051"/>
                    <a:pt x="12426" y="5995"/>
                  </a:cubicBezTo>
                  <a:cubicBezTo>
                    <a:pt x="11051" y="5907"/>
                    <a:pt x="9298" y="5574"/>
                    <a:pt x="7622" y="5574"/>
                  </a:cubicBezTo>
                  <a:cubicBezTo>
                    <a:pt x="5947" y="5574"/>
                    <a:pt x="4350" y="5907"/>
                    <a:pt x="3285" y="7149"/>
                  </a:cubicBezTo>
                  <a:cubicBezTo>
                    <a:pt x="1" y="11054"/>
                    <a:pt x="2486" y="13806"/>
                    <a:pt x="6657" y="14605"/>
                  </a:cubicBezTo>
                  <a:cubicBezTo>
                    <a:pt x="8042" y="14831"/>
                    <a:pt x="9449" y="14944"/>
                    <a:pt x="10859" y="14944"/>
                  </a:cubicBezTo>
                  <a:cubicBezTo>
                    <a:pt x="14417" y="14944"/>
                    <a:pt x="17996" y="14228"/>
                    <a:pt x="21302" y="12830"/>
                  </a:cubicBezTo>
                  <a:cubicBezTo>
                    <a:pt x="23609" y="11853"/>
                    <a:pt x="26361" y="10611"/>
                    <a:pt x="27958" y="8481"/>
                  </a:cubicBezTo>
                  <a:cubicBezTo>
                    <a:pt x="30681" y="4521"/>
                    <a:pt x="27969" y="0"/>
                    <a:pt x="249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9" name="Google Shape;5009;p46"/>
            <p:cNvSpPr/>
            <p:nvPr/>
          </p:nvSpPr>
          <p:spPr>
            <a:xfrm>
              <a:off x="1408050" y="3387075"/>
              <a:ext cx="1486675" cy="687475"/>
            </a:xfrm>
            <a:custGeom>
              <a:rect b="b" l="l" r="r" t="t"/>
              <a:pathLst>
                <a:path extrusionOk="0" h="27499" w="59467">
                  <a:moveTo>
                    <a:pt x="45615" y="0"/>
                  </a:moveTo>
                  <a:cubicBezTo>
                    <a:pt x="38219" y="0"/>
                    <a:pt x="29380" y="1253"/>
                    <a:pt x="23610" y="4068"/>
                  </a:cubicBezTo>
                  <a:cubicBezTo>
                    <a:pt x="14646" y="8417"/>
                    <a:pt x="9320" y="16493"/>
                    <a:pt x="1" y="18269"/>
                  </a:cubicBezTo>
                  <a:cubicBezTo>
                    <a:pt x="1332" y="21464"/>
                    <a:pt x="2841" y="24481"/>
                    <a:pt x="4527" y="27499"/>
                  </a:cubicBezTo>
                  <a:cubicBezTo>
                    <a:pt x="11450" y="25458"/>
                    <a:pt x="18107" y="22351"/>
                    <a:pt x="24054" y="18269"/>
                  </a:cubicBezTo>
                  <a:cubicBezTo>
                    <a:pt x="26894" y="16405"/>
                    <a:pt x="29911" y="14896"/>
                    <a:pt x="33106" y="13920"/>
                  </a:cubicBezTo>
                  <a:cubicBezTo>
                    <a:pt x="37100" y="12588"/>
                    <a:pt x="41094" y="11346"/>
                    <a:pt x="44911" y="9659"/>
                  </a:cubicBezTo>
                  <a:cubicBezTo>
                    <a:pt x="46597" y="8860"/>
                    <a:pt x="59467" y="1139"/>
                    <a:pt x="51035" y="251"/>
                  </a:cubicBezTo>
                  <a:cubicBezTo>
                    <a:pt x="49380" y="86"/>
                    <a:pt x="47547" y="0"/>
                    <a:pt x="45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10" name="Google Shape;5010;p46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16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2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Google Shape;4473;p31"/>
          <p:cNvSpPr txBox="1"/>
          <p:nvPr>
            <p:ph type="title"/>
          </p:nvPr>
        </p:nvSpPr>
        <p:spPr>
          <a:xfrm>
            <a:off x="713225" y="539500"/>
            <a:ext cx="77592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Picture</a:t>
            </a:r>
            <a:endParaRPr/>
          </a:p>
        </p:txBody>
      </p:sp>
      <p:sp>
        <p:nvSpPr>
          <p:cNvPr id="4474" name="Google Shape;4474;p31"/>
          <p:cNvSpPr txBox="1"/>
          <p:nvPr/>
        </p:nvSpPr>
        <p:spPr>
          <a:xfrm>
            <a:off x="731981" y="1953575"/>
            <a:ext cx="444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The universe extends over a radius of about 15 billion light years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We want to increase space exploration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Images and maps help increase exploration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B1B6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475" name="Google Shape;44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181" y="1588000"/>
            <a:ext cx="3048000" cy="304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6" name="Google Shape;4476;p31"/>
          <p:cNvGrpSpPr/>
          <p:nvPr/>
        </p:nvGrpSpPr>
        <p:grpSpPr>
          <a:xfrm>
            <a:off x="7318912" y="-1"/>
            <a:ext cx="1690647" cy="1240900"/>
            <a:chOff x="3418090" y="1904609"/>
            <a:chExt cx="3246250" cy="2382681"/>
          </a:xfrm>
        </p:grpSpPr>
        <p:sp>
          <p:nvSpPr>
            <p:cNvPr id="4477" name="Google Shape;4477;p31"/>
            <p:cNvSpPr/>
            <p:nvPr/>
          </p:nvSpPr>
          <p:spPr>
            <a:xfrm>
              <a:off x="3709179" y="1904609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24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2734" y="2061"/>
                  </a:lnTo>
                  <a:lnTo>
                    <a:pt x="3047" y="161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31"/>
            <p:cNvSpPr/>
            <p:nvPr/>
          </p:nvSpPr>
          <p:spPr>
            <a:xfrm>
              <a:off x="3860837" y="2019580"/>
              <a:ext cx="31882" cy="474627"/>
            </a:xfrm>
            <a:custGeom>
              <a:rect b="b" l="l" r="r" t="t"/>
              <a:pathLst>
                <a:path extrusionOk="0" h="8694" w="584">
                  <a:moveTo>
                    <a:pt x="1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59"/>
                  </a:lnTo>
                  <a:lnTo>
                    <a:pt x="583" y="9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31"/>
            <p:cNvSpPr/>
            <p:nvPr/>
          </p:nvSpPr>
          <p:spPr>
            <a:xfrm>
              <a:off x="3858381" y="1992666"/>
              <a:ext cx="34339" cy="39197"/>
            </a:xfrm>
            <a:custGeom>
              <a:rect b="b" l="l" r="r" t="t"/>
              <a:pathLst>
                <a:path extrusionOk="0" h="718" w="629">
                  <a:moveTo>
                    <a:pt x="314" y="0"/>
                  </a:moveTo>
                  <a:lnTo>
                    <a:pt x="46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628" y="58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31"/>
            <p:cNvSpPr/>
            <p:nvPr/>
          </p:nvSpPr>
          <p:spPr>
            <a:xfrm>
              <a:off x="3689580" y="1914381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59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59" y="9186"/>
                  </a:lnTo>
                  <a:lnTo>
                    <a:pt x="3138" y="10799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138" y="1614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31"/>
            <p:cNvSpPr/>
            <p:nvPr/>
          </p:nvSpPr>
          <p:spPr>
            <a:xfrm>
              <a:off x="3904894" y="2019580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45" y="359"/>
                  </a:lnTo>
                  <a:lnTo>
                    <a:pt x="2778" y="2017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31"/>
            <p:cNvSpPr/>
            <p:nvPr/>
          </p:nvSpPr>
          <p:spPr>
            <a:xfrm>
              <a:off x="4059009" y="2134551"/>
              <a:ext cx="31827" cy="474627"/>
            </a:xfrm>
            <a:custGeom>
              <a:rect b="b" l="l" r="r" t="t"/>
              <a:pathLst>
                <a:path extrusionOk="0" h="8694" w="583">
                  <a:moveTo>
                    <a:pt x="0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14"/>
                  </a:lnTo>
                  <a:lnTo>
                    <a:pt x="583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3" name="Google Shape;4483;p31"/>
            <p:cNvSpPr/>
            <p:nvPr/>
          </p:nvSpPr>
          <p:spPr>
            <a:xfrm>
              <a:off x="4056552" y="2107637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4" name="Google Shape;4484;p31"/>
            <p:cNvSpPr/>
            <p:nvPr/>
          </p:nvSpPr>
          <p:spPr>
            <a:xfrm>
              <a:off x="3887752" y="2026895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1"/>
                  </a:moveTo>
                  <a:lnTo>
                    <a:pt x="0" y="180"/>
                  </a:lnTo>
                  <a:lnTo>
                    <a:pt x="0" y="8694"/>
                  </a:lnTo>
                  <a:lnTo>
                    <a:pt x="314" y="9231"/>
                  </a:lnTo>
                  <a:lnTo>
                    <a:pt x="3137" y="10845"/>
                  </a:lnTo>
                  <a:lnTo>
                    <a:pt x="3451" y="10665"/>
                  </a:lnTo>
                  <a:lnTo>
                    <a:pt x="3451" y="2196"/>
                  </a:lnTo>
                  <a:lnTo>
                    <a:pt x="3137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5" name="Google Shape;4485;p31"/>
            <p:cNvSpPr/>
            <p:nvPr/>
          </p:nvSpPr>
          <p:spPr>
            <a:xfrm>
              <a:off x="4103011" y="213455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45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6" name="Google Shape;4486;p31"/>
            <p:cNvSpPr/>
            <p:nvPr/>
          </p:nvSpPr>
          <p:spPr>
            <a:xfrm>
              <a:off x="4257126" y="2249522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1" y="0"/>
                  </a:moveTo>
                  <a:lnTo>
                    <a:pt x="135" y="8335"/>
                  </a:lnTo>
                  <a:lnTo>
                    <a:pt x="314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7" name="Google Shape;4487;p31"/>
            <p:cNvSpPr/>
            <p:nvPr/>
          </p:nvSpPr>
          <p:spPr>
            <a:xfrm>
              <a:off x="4254670" y="2222608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8" name="Google Shape;4488;p31"/>
            <p:cNvSpPr/>
            <p:nvPr/>
          </p:nvSpPr>
          <p:spPr>
            <a:xfrm>
              <a:off x="4085869" y="2141866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15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5" y="9231"/>
                  </a:lnTo>
                  <a:lnTo>
                    <a:pt x="3138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138" y="1614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9" name="Google Shape;4489;p31"/>
            <p:cNvSpPr/>
            <p:nvPr/>
          </p:nvSpPr>
          <p:spPr>
            <a:xfrm>
              <a:off x="4301183" y="2247066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1"/>
                  </a:moveTo>
                  <a:lnTo>
                    <a:pt x="0" y="180"/>
                  </a:lnTo>
                  <a:lnTo>
                    <a:pt x="45" y="404"/>
                  </a:lnTo>
                  <a:lnTo>
                    <a:pt x="2778" y="2062"/>
                  </a:lnTo>
                  <a:lnTo>
                    <a:pt x="3047" y="161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0" name="Google Shape;4490;p31"/>
            <p:cNvSpPr/>
            <p:nvPr/>
          </p:nvSpPr>
          <p:spPr>
            <a:xfrm>
              <a:off x="4455298" y="2362037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1"/>
                  </a:moveTo>
                  <a:lnTo>
                    <a:pt x="90" y="8380"/>
                  </a:lnTo>
                  <a:lnTo>
                    <a:pt x="314" y="8694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1" name="Google Shape;4491;p31"/>
            <p:cNvSpPr/>
            <p:nvPr/>
          </p:nvSpPr>
          <p:spPr>
            <a:xfrm>
              <a:off x="4452841" y="2335123"/>
              <a:ext cx="31827" cy="39197"/>
            </a:xfrm>
            <a:custGeom>
              <a:rect b="b" l="l" r="r" t="t"/>
              <a:pathLst>
                <a:path extrusionOk="0" h="718" w="583">
                  <a:moveTo>
                    <a:pt x="269" y="1"/>
                  </a:moveTo>
                  <a:lnTo>
                    <a:pt x="0" y="180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583" y="58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2" name="Google Shape;4492;p31"/>
            <p:cNvSpPr/>
            <p:nvPr/>
          </p:nvSpPr>
          <p:spPr>
            <a:xfrm>
              <a:off x="4284041" y="225683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2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3" name="Google Shape;4493;p31"/>
            <p:cNvSpPr/>
            <p:nvPr/>
          </p:nvSpPr>
          <p:spPr>
            <a:xfrm>
              <a:off x="4499300" y="236203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70" y="1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62"/>
                  </a:lnTo>
                  <a:lnTo>
                    <a:pt x="3048" y="161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4" name="Google Shape;4494;p31"/>
            <p:cNvSpPr/>
            <p:nvPr/>
          </p:nvSpPr>
          <p:spPr>
            <a:xfrm>
              <a:off x="4653415" y="247700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1"/>
                  </a:moveTo>
                  <a:lnTo>
                    <a:pt x="90" y="8380"/>
                  </a:lnTo>
                  <a:lnTo>
                    <a:pt x="270" y="8694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5" name="Google Shape;4495;p31"/>
            <p:cNvSpPr/>
            <p:nvPr/>
          </p:nvSpPr>
          <p:spPr>
            <a:xfrm>
              <a:off x="4648556" y="2450094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1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627" y="538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6" name="Google Shape;4496;p31"/>
            <p:cNvSpPr/>
            <p:nvPr/>
          </p:nvSpPr>
          <p:spPr>
            <a:xfrm>
              <a:off x="4482212" y="2369352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225"/>
                  </a:lnTo>
                  <a:lnTo>
                    <a:pt x="0" y="8694"/>
                  </a:lnTo>
                  <a:lnTo>
                    <a:pt x="314" y="9232"/>
                  </a:lnTo>
                  <a:lnTo>
                    <a:pt x="3092" y="10845"/>
                  </a:lnTo>
                  <a:lnTo>
                    <a:pt x="3406" y="10666"/>
                  </a:lnTo>
                  <a:lnTo>
                    <a:pt x="3406" y="2197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7" name="Google Shape;4497;p31"/>
            <p:cNvSpPr/>
            <p:nvPr/>
          </p:nvSpPr>
          <p:spPr>
            <a:xfrm>
              <a:off x="4668101" y="2543064"/>
              <a:ext cx="163941" cy="330285"/>
            </a:xfrm>
            <a:custGeom>
              <a:rect b="b" l="l" r="r" t="t"/>
              <a:pathLst>
                <a:path extrusionOk="0" h="6050" w="3003">
                  <a:moveTo>
                    <a:pt x="269" y="0"/>
                  </a:moveTo>
                  <a:lnTo>
                    <a:pt x="1" y="135"/>
                  </a:lnTo>
                  <a:lnTo>
                    <a:pt x="180" y="628"/>
                  </a:lnTo>
                  <a:lnTo>
                    <a:pt x="1569" y="2420"/>
                  </a:lnTo>
                  <a:lnTo>
                    <a:pt x="1614" y="5512"/>
                  </a:lnTo>
                  <a:lnTo>
                    <a:pt x="269" y="5736"/>
                  </a:lnTo>
                  <a:lnTo>
                    <a:pt x="1" y="5915"/>
                  </a:lnTo>
                  <a:lnTo>
                    <a:pt x="1255" y="5870"/>
                  </a:lnTo>
                  <a:lnTo>
                    <a:pt x="1748" y="6050"/>
                  </a:lnTo>
                  <a:lnTo>
                    <a:pt x="2017" y="5870"/>
                  </a:lnTo>
                  <a:lnTo>
                    <a:pt x="2017" y="4392"/>
                  </a:lnTo>
                  <a:lnTo>
                    <a:pt x="2734" y="5019"/>
                  </a:lnTo>
                  <a:lnTo>
                    <a:pt x="3003" y="4885"/>
                  </a:lnTo>
                  <a:lnTo>
                    <a:pt x="3003" y="4437"/>
                  </a:lnTo>
                  <a:lnTo>
                    <a:pt x="2017" y="3854"/>
                  </a:lnTo>
                  <a:lnTo>
                    <a:pt x="2017" y="2286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8" name="Google Shape;4498;p31"/>
            <p:cNvSpPr/>
            <p:nvPr/>
          </p:nvSpPr>
          <p:spPr>
            <a:xfrm>
              <a:off x="4668101" y="2550380"/>
              <a:ext cx="149310" cy="340111"/>
            </a:xfrm>
            <a:custGeom>
              <a:rect b="b" l="l" r="r" t="t"/>
              <a:pathLst>
                <a:path extrusionOk="0" h="6230" w="2735">
                  <a:moveTo>
                    <a:pt x="1" y="1"/>
                  </a:moveTo>
                  <a:lnTo>
                    <a:pt x="1" y="449"/>
                  </a:lnTo>
                  <a:lnTo>
                    <a:pt x="1390" y="2241"/>
                  </a:lnTo>
                  <a:lnTo>
                    <a:pt x="1390" y="5512"/>
                  </a:lnTo>
                  <a:lnTo>
                    <a:pt x="1" y="5781"/>
                  </a:lnTo>
                  <a:lnTo>
                    <a:pt x="1" y="6229"/>
                  </a:lnTo>
                  <a:lnTo>
                    <a:pt x="1748" y="5916"/>
                  </a:lnTo>
                  <a:lnTo>
                    <a:pt x="1748" y="4347"/>
                  </a:lnTo>
                  <a:lnTo>
                    <a:pt x="2734" y="4885"/>
                  </a:lnTo>
                  <a:lnTo>
                    <a:pt x="2734" y="4437"/>
                  </a:lnTo>
                  <a:lnTo>
                    <a:pt x="1748" y="3899"/>
                  </a:lnTo>
                  <a:lnTo>
                    <a:pt x="1748" y="23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9" name="Google Shape;4499;p31"/>
            <p:cNvSpPr/>
            <p:nvPr/>
          </p:nvSpPr>
          <p:spPr>
            <a:xfrm>
              <a:off x="5565879" y="2892891"/>
              <a:ext cx="151713" cy="403657"/>
            </a:xfrm>
            <a:custGeom>
              <a:rect b="b" l="l" r="r" t="t"/>
              <a:pathLst>
                <a:path extrusionOk="0" h="7394" w="2779">
                  <a:moveTo>
                    <a:pt x="1" y="0"/>
                  </a:moveTo>
                  <a:lnTo>
                    <a:pt x="180" y="6049"/>
                  </a:lnTo>
                  <a:lnTo>
                    <a:pt x="1614" y="7394"/>
                  </a:lnTo>
                  <a:lnTo>
                    <a:pt x="2779" y="6722"/>
                  </a:lnTo>
                  <a:lnTo>
                    <a:pt x="2779" y="5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0" name="Google Shape;4500;p31"/>
            <p:cNvSpPr/>
            <p:nvPr/>
          </p:nvSpPr>
          <p:spPr>
            <a:xfrm>
              <a:off x="5372620" y="2547978"/>
              <a:ext cx="344970" cy="411027"/>
            </a:xfrm>
            <a:custGeom>
              <a:rect b="b" l="l" r="r" t="t"/>
              <a:pathLst>
                <a:path extrusionOk="0" h="7529" w="6319">
                  <a:moveTo>
                    <a:pt x="1300" y="0"/>
                  </a:moveTo>
                  <a:lnTo>
                    <a:pt x="1" y="941"/>
                  </a:lnTo>
                  <a:lnTo>
                    <a:pt x="5154" y="7528"/>
                  </a:lnTo>
                  <a:lnTo>
                    <a:pt x="6319" y="6856"/>
                  </a:lnTo>
                  <a:lnTo>
                    <a:pt x="2510" y="269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1" name="Google Shape;4501;p31"/>
            <p:cNvSpPr/>
            <p:nvPr/>
          </p:nvSpPr>
          <p:spPr>
            <a:xfrm>
              <a:off x="5154904" y="2393864"/>
              <a:ext cx="354797" cy="205541"/>
            </a:xfrm>
            <a:custGeom>
              <a:rect b="b" l="l" r="r" t="t"/>
              <a:pathLst>
                <a:path extrusionOk="0" h="3765" w="6499">
                  <a:moveTo>
                    <a:pt x="1121" y="0"/>
                  </a:moveTo>
                  <a:lnTo>
                    <a:pt x="1" y="672"/>
                  </a:lnTo>
                  <a:lnTo>
                    <a:pt x="852" y="3674"/>
                  </a:lnTo>
                  <a:lnTo>
                    <a:pt x="5378" y="3764"/>
                  </a:lnTo>
                  <a:lnTo>
                    <a:pt x="6498" y="3092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2" name="Google Shape;4502;p31"/>
            <p:cNvSpPr/>
            <p:nvPr/>
          </p:nvSpPr>
          <p:spPr>
            <a:xfrm>
              <a:off x="4946961" y="2430550"/>
              <a:ext cx="707027" cy="985886"/>
            </a:xfrm>
            <a:custGeom>
              <a:rect b="b" l="l" r="r" t="t"/>
              <a:pathLst>
                <a:path extrusionOk="0" h="18059" w="12951">
                  <a:moveTo>
                    <a:pt x="3810" y="0"/>
                  </a:moveTo>
                  <a:lnTo>
                    <a:pt x="1" y="2196"/>
                  </a:lnTo>
                  <a:lnTo>
                    <a:pt x="1" y="8380"/>
                  </a:lnTo>
                  <a:lnTo>
                    <a:pt x="3810" y="14967"/>
                  </a:lnTo>
                  <a:lnTo>
                    <a:pt x="9142" y="18058"/>
                  </a:lnTo>
                  <a:lnTo>
                    <a:pt x="12951" y="15863"/>
                  </a:lnTo>
                  <a:lnTo>
                    <a:pt x="12951" y="9679"/>
                  </a:lnTo>
                  <a:lnTo>
                    <a:pt x="9187" y="3092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3" name="Google Shape;4503;p31"/>
            <p:cNvSpPr/>
            <p:nvPr/>
          </p:nvSpPr>
          <p:spPr>
            <a:xfrm>
              <a:off x="5331075" y="2973578"/>
              <a:ext cx="298457" cy="457540"/>
            </a:xfrm>
            <a:custGeom>
              <a:rect b="b" l="l" r="r" t="t"/>
              <a:pathLst>
                <a:path extrusionOk="0" h="8381" w="5467">
                  <a:moveTo>
                    <a:pt x="5467" y="1"/>
                  </a:moveTo>
                  <a:lnTo>
                    <a:pt x="0" y="987"/>
                  </a:lnTo>
                  <a:lnTo>
                    <a:pt x="179" y="7036"/>
                  </a:lnTo>
                  <a:lnTo>
                    <a:pt x="1613" y="8380"/>
                  </a:lnTo>
                  <a:lnTo>
                    <a:pt x="5467" y="6185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4" name="Google Shape;4504;p31"/>
            <p:cNvSpPr/>
            <p:nvPr/>
          </p:nvSpPr>
          <p:spPr>
            <a:xfrm>
              <a:off x="5211190" y="2613979"/>
              <a:ext cx="418342" cy="479541"/>
            </a:xfrm>
            <a:custGeom>
              <a:rect b="b" l="l" r="r" t="t"/>
              <a:pathLst>
                <a:path extrusionOk="0" h="8784" w="7663">
                  <a:moveTo>
                    <a:pt x="3854" y="1"/>
                  </a:moveTo>
                  <a:lnTo>
                    <a:pt x="852" y="583"/>
                  </a:lnTo>
                  <a:lnTo>
                    <a:pt x="0" y="2197"/>
                  </a:lnTo>
                  <a:lnTo>
                    <a:pt x="3809" y="8784"/>
                  </a:lnTo>
                  <a:lnTo>
                    <a:pt x="7663" y="6588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5" name="Google Shape;4505;p31"/>
            <p:cNvSpPr/>
            <p:nvPr/>
          </p:nvSpPr>
          <p:spPr>
            <a:xfrm>
              <a:off x="4920101" y="2445235"/>
              <a:ext cx="501487" cy="288685"/>
            </a:xfrm>
            <a:custGeom>
              <a:rect b="b" l="l" r="r" t="t"/>
              <a:pathLst>
                <a:path extrusionOk="0" h="5288" w="9186">
                  <a:moveTo>
                    <a:pt x="3809" y="0"/>
                  </a:moveTo>
                  <a:lnTo>
                    <a:pt x="0" y="2196"/>
                  </a:lnTo>
                  <a:lnTo>
                    <a:pt x="851" y="5243"/>
                  </a:lnTo>
                  <a:lnTo>
                    <a:pt x="5332" y="5288"/>
                  </a:lnTo>
                  <a:lnTo>
                    <a:pt x="9186" y="3092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6" name="Google Shape;4506;p31"/>
            <p:cNvSpPr/>
            <p:nvPr/>
          </p:nvSpPr>
          <p:spPr>
            <a:xfrm>
              <a:off x="4658329" y="2565065"/>
              <a:ext cx="261826" cy="440398"/>
            </a:xfrm>
            <a:custGeom>
              <a:rect b="b" l="l" r="r" t="t"/>
              <a:pathLst>
                <a:path extrusionOk="0" h="8067" w="4796">
                  <a:moveTo>
                    <a:pt x="4795" y="1"/>
                  </a:moveTo>
                  <a:lnTo>
                    <a:pt x="986" y="2196"/>
                  </a:lnTo>
                  <a:lnTo>
                    <a:pt x="0" y="8066"/>
                  </a:lnTo>
                  <a:lnTo>
                    <a:pt x="3406" y="6812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7" name="Google Shape;4507;p31"/>
            <p:cNvSpPr/>
            <p:nvPr/>
          </p:nvSpPr>
          <p:spPr>
            <a:xfrm>
              <a:off x="4907818" y="3328318"/>
              <a:ext cx="511368" cy="222628"/>
            </a:xfrm>
            <a:custGeom>
              <a:rect b="b" l="l" r="r" t="t"/>
              <a:pathLst>
                <a:path extrusionOk="0" h="4078" w="9367">
                  <a:moveTo>
                    <a:pt x="1256" y="0"/>
                  </a:moveTo>
                  <a:lnTo>
                    <a:pt x="1" y="2017"/>
                  </a:lnTo>
                  <a:lnTo>
                    <a:pt x="5557" y="4078"/>
                  </a:lnTo>
                  <a:lnTo>
                    <a:pt x="9366" y="1882"/>
                  </a:lnTo>
                  <a:lnTo>
                    <a:pt x="5916" y="107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8" name="Google Shape;4508;p31"/>
            <p:cNvSpPr/>
            <p:nvPr/>
          </p:nvSpPr>
          <p:spPr>
            <a:xfrm>
              <a:off x="5010561" y="3093462"/>
              <a:ext cx="408625" cy="337655"/>
            </a:xfrm>
            <a:custGeom>
              <a:rect b="b" l="l" r="r" t="t"/>
              <a:pathLst>
                <a:path extrusionOk="0" h="6185" w="7485">
                  <a:moveTo>
                    <a:pt x="7484" y="1"/>
                  </a:moveTo>
                  <a:lnTo>
                    <a:pt x="3362" y="90"/>
                  </a:lnTo>
                  <a:lnTo>
                    <a:pt x="1" y="2107"/>
                  </a:lnTo>
                  <a:lnTo>
                    <a:pt x="1" y="5243"/>
                  </a:lnTo>
                  <a:lnTo>
                    <a:pt x="7484" y="6184"/>
                  </a:lnTo>
                  <a:lnTo>
                    <a:pt x="7484" y="1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9" name="Google Shape;4509;p31"/>
            <p:cNvSpPr/>
            <p:nvPr/>
          </p:nvSpPr>
          <p:spPr>
            <a:xfrm>
              <a:off x="4866272" y="2733864"/>
              <a:ext cx="552913" cy="474627"/>
            </a:xfrm>
            <a:custGeom>
              <a:rect b="b" l="l" r="r" t="t"/>
              <a:pathLst>
                <a:path extrusionOk="0" h="8694" w="10128">
                  <a:moveTo>
                    <a:pt x="6318" y="1"/>
                  </a:moveTo>
                  <a:lnTo>
                    <a:pt x="0" y="4616"/>
                  </a:lnTo>
                  <a:lnTo>
                    <a:pt x="762" y="6856"/>
                  </a:lnTo>
                  <a:lnTo>
                    <a:pt x="2644" y="8694"/>
                  </a:lnTo>
                  <a:lnTo>
                    <a:pt x="10127" y="6588"/>
                  </a:lnTo>
                  <a:lnTo>
                    <a:pt x="6318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0" name="Google Shape;4510;p31"/>
            <p:cNvSpPr/>
            <p:nvPr/>
          </p:nvSpPr>
          <p:spPr>
            <a:xfrm>
              <a:off x="4761072" y="2565065"/>
              <a:ext cx="450170" cy="464855"/>
            </a:xfrm>
            <a:custGeom>
              <a:rect b="b" l="l" r="r" t="t"/>
              <a:pathLst>
                <a:path extrusionOk="0" h="8515" w="8246">
                  <a:moveTo>
                    <a:pt x="2913" y="1"/>
                  </a:moveTo>
                  <a:lnTo>
                    <a:pt x="0" y="6991"/>
                  </a:lnTo>
                  <a:lnTo>
                    <a:pt x="1031" y="8290"/>
                  </a:lnTo>
                  <a:lnTo>
                    <a:pt x="2689" y="8515"/>
                  </a:lnTo>
                  <a:lnTo>
                    <a:pt x="8245" y="3093"/>
                  </a:lnTo>
                  <a:lnTo>
                    <a:pt x="2913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1" name="Google Shape;4511;p31"/>
            <p:cNvSpPr/>
            <p:nvPr/>
          </p:nvSpPr>
          <p:spPr>
            <a:xfrm>
              <a:off x="4898045" y="3208434"/>
              <a:ext cx="112570" cy="210454"/>
            </a:xfrm>
            <a:custGeom>
              <a:rect b="b" l="l" r="r" t="t"/>
              <a:pathLst>
                <a:path extrusionOk="0" h="3855" w="2062">
                  <a:moveTo>
                    <a:pt x="2062" y="1"/>
                  </a:moveTo>
                  <a:lnTo>
                    <a:pt x="1" y="135"/>
                  </a:lnTo>
                  <a:lnTo>
                    <a:pt x="90" y="3182"/>
                  </a:lnTo>
                  <a:lnTo>
                    <a:pt x="807" y="3854"/>
                  </a:lnTo>
                  <a:lnTo>
                    <a:pt x="2062" y="3137"/>
                  </a:lnTo>
                  <a:lnTo>
                    <a:pt x="2062" y="1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p31"/>
            <p:cNvSpPr/>
            <p:nvPr/>
          </p:nvSpPr>
          <p:spPr>
            <a:xfrm>
              <a:off x="4802672" y="3017634"/>
              <a:ext cx="207943" cy="232455"/>
            </a:xfrm>
            <a:custGeom>
              <a:rect b="b" l="l" r="r" t="t"/>
              <a:pathLst>
                <a:path extrusionOk="0" h="4258" w="3809">
                  <a:moveTo>
                    <a:pt x="1165" y="0"/>
                  </a:moveTo>
                  <a:lnTo>
                    <a:pt x="0" y="941"/>
                  </a:lnTo>
                  <a:lnTo>
                    <a:pt x="2554" y="4257"/>
                  </a:lnTo>
                  <a:lnTo>
                    <a:pt x="3809" y="3496"/>
                  </a:lnTo>
                  <a:lnTo>
                    <a:pt x="1927" y="225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p31"/>
            <p:cNvSpPr/>
            <p:nvPr/>
          </p:nvSpPr>
          <p:spPr>
            <a:xfrm>
              <a:off x="4692558" y="2946719"/>
              <a:ext cx="215313" cy="122342"/>
            </a:xfrm>
            <a:custGeom>
              <a:rect b="b" l="l" r="r" t="t"/>
              <a:pathLst>
                <a:path extrusionOk="0" h="2241" w="3944">
                  <a:moveTo>
                    <a:pt x="1255" y="0"/>
                  </a:moveTo>
                  <a:lnTo>
                    <a:pt x="1" y="717"/>
                  </a:lnTo>
                  <a:lnTo>
                    <a:pt x="449" y="2196"/>
                  </a:lnTo>
                  <a:lnTo>
                    <a:pt x="2689" y="2240"/>
                  </a:lnTo>
                  <a:lnTo>
                    <a:pt x="3944" y="1524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31"/>
            <p:cNvSpPr/>
            <p:nvPr/>
          </p:nvSpPr>
          <p:spPr>
            <a:xfrm>
              <a:off x="4589815" y="2985807"/>
              <a:ext cx="352340" cy="491769"/>
            </a:xfrm>
            <a:custGeom>
              <a:rect b="b" l="l" r="r" t="t"/>
              <a:pathLst>
                <a:path extrusionOk="0" h="9008" w="6454">
                  <a:moveTo>
                    <a:pt x="1883" y="1"/>
                  </a:moveTo>
                  <a:lnTo>
                    <a:pt x="1" y="1076"/>
                  </a:lnTo>
                  <a:lnTo>
                    <a:pt x="1" y="4168"/>
                  </a:lnTo>
                  <a:lnTo>
                    <a:pt x="1883" y="7484"/>
                  </a:lnTo>
                  <a:lnTo>
                    <a:pt x="4571" y="9008"/>
                  </a:lnTo>
                  <a:lnTo>
                    <a:pt x="6453" y="7932"/>
                  </a:lnTo>
                  <a:lnTo>
                    <a:pt x="6453" y="4840"/>
                  </a:lnTo>
                  <a:lnTo>
                    <a:pt x="4571" y="1524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31"/>
            <p:cNvSpPr/>
            <p:nvPr/>
          </p:nvSpPr>
          <p:spPr>
            <a:xfrm>
              <a:off x="5524279" y="3120376"/>
              <a:ext cx="161539" cy="347427"/>
            </a:xfrm>
            <a:custGeom>
              <a:rect b="b" l="l" r="r" t="t"/>
              <a:pathLst>
                <a:path extrusionOk="0" h="6364" w="2959">
                  <a:moveTo>
                    <a:pt x="2958" y="0"/>
                  </a:moveTo>
                  <a:lnTo>
                    <a:pt x="1211" y="314"/>
                  </a:lnTo>
                  <a:lnTo>
                    <a:pt x="942" y="449"/>
                  </a:lnTo>
                  <a:lnTo>
                    <a:pt x="1211" y="717"/>
                  </a:lnTo>
                  <a:lnTo>
                    <a:pt x="1211" y="1882"/>
                  </a:lnTo>
                  <a:lnTo>
                    <a:pt x="270" y="1345"/>
                  </a:lnTo>
                  <a:lnTo>
                    <a:pt x="1" y="1479"/>
                  </a:lnTo>
                  <a:lnTo>
                    <a:pt x="270" y="1927"/>
                  </a:lnTo>
                  <a:lnTo>
                    <a:pt x="1211" y="2510"/>
                  </a:lnTo>
                  <a:lnTo>
                    <a:pt x="1211" y="4168"/>
                  </a:lnTo>
                  <a:lnTo>
                    <a:pt x="2465" y="5826"/>
                  </a:lnTo>
                  <a:lnTo>
                    <a:pt x="2690" y="6363"/>
                  </a:lnTo>
                  <a:lnTo>
                    <a:pt x="2958" y="6229"/>
                  </a:lnTo>
                  <a:lnTo>
                    <a:pt x="2958" y="5781"/>
                  </a:lnTo>
                  <a:lnTo>
                    <a:pt x="1614" y="3989"/>
                  </a:lnTo>
                  <a:lnTo>
                    <a:pt x="1614" y="673"/>
                  </a:lnTo>
                  <a:lnTo>
                    <a:pt x="2958" y="449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31"/>
            <p:cNvSpPr/>
            <p:nvPr/>
          </p:nvSpPr>
          <p:spPr>
            <a:xfrm>
              <a:off x="5524279" y="3130148"/>
              <a:ext cx="146854" cy="337655"/>
            </a:xfrm>
            <a:custGeom>
              <a:rect b="b" l="l" r="r" t="t"/>
              <a:pathLst>
                <a:path extrusionOk="0" h="6185" w="2690">
                  <a:moveTo>
                    <a:pt x="2690" y="1"/>
                  </a:moveTo>
                  <a:lnTo>
                    <a:pt x="942" y="270"/>
                  </a:lnTo>
                  <a:lnTo>
                    <a:pt x="942" y="1883"/>
                  </a:lnTo>
                  <a:lnTo>
                    <a:pt x="1" y="1300"/>
                  </a:lnTo>
                  <a:lnTo>
                    <a:pt x="1" y="1748"/>
                  </a:lnTo>
                  <a:lnTo>
                    <a:pt x="942" y="2286"/>
                  </a:lnTo>
                  <a:lnTo>
                    <a:pt x="942" y="3854"/>
                  </a:lnTo>
                  <a:lnTo>
                    <a:pt x="2690" y="6184"/>
                  </a:lnTo>
                  <a:lnTo>
                    <a:pt x="2690" y="5736"/>
                  </a:lnTo>
                  <a:lnTo>
                    <a:pt x="1345" y="3944"/>
                  </a:lnTo>
                  <a:lnTo>
                    <a:pt x="1345" y="673"/>
                  </a:lnTo>
                  <a:lnTo>
                    <a:pt x="2690" y="40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31"/>
            <p:cNvSpPr/>
            <p:nvPr/>
          </p:nvSpPr>
          <p:spPr>
            <a:xfrm>
              <a:off x="5688221" y="304946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4"/>
                  </a:lnTo>
                  <a:lnTo>
                    <a:pt x="45" y="358"/>
                  </a:lnTo>
                  <a:lnTo>
                    <a:pt x="2778" y="2016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31"/>
            <p:cNvSpPr/>
            <p:nvPr/>
          </p:nvSpPr>
          <p:spPr>
            <a:xfrm>
              <a:off x="5842337" y="3164432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0"/>
                  </a:moveTo>
                  <a:lnTo>
                    <a:pt x="135" y="8379"/>
                  </a:lnTo>
                  <a:lnTo>
                    <a:pt x="314" y="8693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31"/>
            <p:cNvSpPr/>
            <p:nvPr/>
          </p:nvSpPr>
          <p:spPr>
            <a:xfrm>
              <a:off x="5839880" y="3137518"/>
              <a:ext cx="31827" cy="36741"/>
            </a:xfrm>
            <a:custGeom>
              <a:rect b="b" l="l" r="r" t="t"/>
              <a:pathLst>
                <a:path extrusionOk="0" h="673" w="583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31"/>
            <p:cNvSpPr/>
            <p:nvPr/>
          </p:nvSpPr>
          <p:spPr>
            <a:xfrm>
              <a:off x="5671079" y="3056777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231"/>
                  </a:lnTo>
                  <a:lnTo>
                    <a:pt x="3137" y="10844"/>
                  </a:lnTo>
                  <a:lnTo>
                    <a:pt x="3451" y="10665"/>
                  </a:lnTo>
                  <a:lnTo>
                    <a:pt x="3451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1" name="Google Shape;4521;p31"/>
            <p:cNvSpPr/>
            <p:nvPr/>
          </p:nvSpPr>
          <p:spPr>
            <a:xfrm>
              <a:off x="5886338" y="3164432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4"/>
                  </a:lnTo>
                  <a:lnTo>
                    <a:pt x="46" y="359"/>
                  </a:lnTo>
                  <a:lnTo>
                    <a:pt x="2779" y="2016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2" name="Google Shape;4522;p31"/>
            <p:cNvSpPr/>
            <p:nvPr/>
          </p:nvSpPr>
          <p:spPr>
            <a:xfrm>
              <a:off x="6040454" y="3276947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31"/>
            <p:cNvSpPr/>
            <p:nvPr/>
          </p:nvSpPr>
          <p:spPr>
            <a:xfrm>
              <a:off x="6037997" y="3252489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31"/>
            <p:cNvSpPr/>
            <p:nvPr/>
          </p:nvSpPr>
          <p:spPr>
            <a:xfrm>
              <a:off x="5869251" y="317174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0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186"/>
                  </a:lnTo>
                  <a:lnTo>
                    <a:pt x="3137" y="10800"/>
                  </a:lnTo>
                  <a:lnTo>
                    <a:pt x="3450" y="10620"/>
                  </a:lnTo>
                  <a:lnTo>
                    <a:pt x="3450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31"/>
            <p:cNvSpPr/>
            <p:nvPr/>
          </p:nvSpPr>
          <p:spPr>
            <a:xfrm>
              <a:off x="6084510" y="327694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0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2779" y="2062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31"/>
            <p:cNvSpPr/>
            <p:nvPr/>
          </p:nvSpPr>
          <p:spPr>
            <a:xfrm>
              <a:off x="6238626" y="339191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0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31"/>
            <p:cNvSpPr/>
            <p:nvPr/>
          </p:nvSpPr>
          <p:spPr>
            <a:xfrm>
              <a:off x="6236169" y="3365004"/>
              <a:ext cx="31882" cy="39197"/>
            </a:xfrm>
            <a:custGeom>
              <a:rect b="b" l="l" r="r" t="t"/>
              <a:pathLst>
                <a:path extrusionOk="0" h="718" w="584">
                  <a:moveTo>
                    <a:pt x="269" y="0"/>
                  </a:moveTo>
                  <a:lnTo>
                    <a:pt x="1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583" y="58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31"/>
            <p:cNvSpPr/>
            <p:nvPr/>
          </p:nvSpPr>
          <p:spPr>
            <a:xfrm>
              <a:off x="6067368" y="3286719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6"/>
                  </a:lnTo>
                  <a:lnTo>
                    <a:pt x="3093" y="10800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31"/>
            <p:cNvSpPr/>
            <p:nvPr/>
          </p:nvSpPr>
          <p:spPr>
            <a:xfrm>
              <a:off x="6282627" y="3391918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31"/>
            <p:cNvSpPr/>
            <p:nvPr/>
          </p:nvSpPr>
          <p:spPr>
            <a:xfrm>
              <a:off x="6436743" y="3506889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1" y="8380"/>
                  </a:lnTo>
                  <a:lnTo>
                    <a:pt x="270" y="8693"/>
                  </a:lnTo>
                  <a:lnTo>
                    <a:pt x="539" y="8514"/>
                  </a:lnTo>
                  <a:lnTo>
                    <a:pt x="539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31"/>
            <p:cNvSpPr/>
            <p:nvPr/>
          </p:nvSpPr>
          <p:spPr>
            <a:xfrm>
              <a:off x="6431884" y="3479975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2" name="Google Shape;4532;p31"/>
            <p:cNvSpPr/>
            <p:nvPr/>
          </p:nvSpPr>
          <p:spPr>
            <a:xfrm>
              <a:off x="6265540" y="3399233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231"/>
                  </a:lnTo>
                  <a:lnTo>
                    <a:pt x="3092" y="10845"/>
                  </a:lnTo>
                  <a:lnTo>
                    <a:pt x="3406" y="10665"/>
                  </a:lnTo>
                  <a:lnTo>
                    <a:pt x="3406" y="2196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3" name="Google Shape;4533;p31"/>
            <p:cNvSpPr/>
            <p:nvPr/>
          </p:nvSpPr>
          <p:spPr>
            <a:xfrm>
              <a:off x="6480799" y="3506889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2779" y="2017"/>
                  </a:lnTo>
                  <a:lnTo>
                    <a:pt x="3048" y="161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4" name="Google Shape;4534;p31"/>
            <p:cNvSpPr/>
            <p:nvPr/>
          </p:nvSpPr>
          <p:spPr>
            <a:xfrm>
              <a:off x="6634914" y="3621860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0" y="0"/>
                  </a:moveTo>
                  <a:lnTo>
                    <a:pt x="90" y="8335"/>
                  </a:lnTo>
                  <a:lnTo>
                    <a:pt x="269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5" name="Google Shape;4535;p31"/>
            <p:cNvSpPr/>
            <p:nvPr/>
          </p:nvSpPr>
          <p:spPr>
            <a:xfrm>
              <a:off x="6630001" y="3594946"/>
              <a:ext cx="34339" cy="36741"/>
            </a:xfrm>
            <a:custGeom>
              <a:rect b="b" l="l" r="r" t="t"/>
              <a:pathLst>
                <a:path extrusionOk="0" h="673" w="629">
                  <a:moveTo>
                    <a:pt x="315" y="1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628" y="5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6" name="Google Shape;4536;p31"/>
            <p:cNvSpPr/>
            <p:nvPr/>
          </p:nvSpPr>
          <p:spPr>
            <a:xfrm>
              <a:off x="6463657" y="3514204"/>
              <a:ext cx="185997" cy="589599"/>
            </a:xfrm>
            <a:custGeom>
              <a:rect b="b" l="l" r="r" t="t"/>
              <a:pathLst>
                <a:path extrusionOk="0" h="10800" w="3407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3" y="10800"/>
                  </a:lnTo>
                  <a:lnTo>
                    <a:pt x="3406" y="10621"/>
                  </a:lnTo>
                  <a:lnTo>
                    <a:pt x="3406" y="2152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7" name="Google Shape;4537;p31"/>
            <p:cNvSpPr/>
            <p:nvPr/>
          </p:nvSpPr>
          <p:spPr>
            <a:xfrm>
              <a:off x="4880958" y="3250033"/>
              <a:ext cx="61198" cy="408570"/>
            </a:xfrm>
            <a:custGeom>
              <a:rect b="b" l="l" r="r" t="t"/>
              <a:pathLst>
                <a:path extrusionOk="0" h="7484" w="1121">
                  <a:moveTo>
                    <a:pt x="1120" y="0"/>
                  </a:moveTo>
                  <a:lnTo>
                    <a:pt x="717" y="224"/>
                  </a:lnTo>
                  <a:lnTo>
                    <a:pt x="0" y="2062"/>
                  </a:lnTo>
                  <a:lnTo>
                    <a:pt x="0" y="7080"/>
                  </a:lnTo>
                  <a:lnTo>
                    <a:pt x="359" y="7484"/>
                  </a:lnTo>
                  <a:lnTo>
                    <a:pt x="1120" y="3092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8" name="Google Shape;4538;p31"/>
            <p:cNvSpPr/>
            <p:nvPr/>
          </p:nvSpPr>
          <p:spPr>
            <a:xfrm>
              <a:off x="4695015" y="3037178"/>
              <a:ext cx="247140" cy="325426"/>
            </a:xfrm>
            <a:custGeom>
              <a:rect b="b" l="l" r="r" t="t"/>
              <a:pathLst>
                <a:path extrusionOk="0" h="5961" w="4527">
                  <a:moveTo>
                    <a:pt x="1" y="1"/>
                  </a:moveTo>
                  <a:lnTo>
                    <a:pt x="3092" y="5513"/>
                  </a:lnTo>
                  <a:lnTo>
                    <a:pt x="3765" y="5961"/>
                  </a:lnTo>
                  <a:lnTo>
                    <a:pt x="4526" y="3899"/>
                  </a:lnTo>
                  <a:lnTo>
                    <a:pt x="2644" y="6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9" name="Google Shape;4539;p31"/>
            <p:cNvSpPr/>
            <p:nvPr/>
          </p:nvSpPr>
          <p:spPr>
            <a:xfrm>
              <a:off x="4465070" y="2902663"/>
              <a:ext cx="374341" cy="168855"/>
            </a:xfrm>
            <a:custGeom>
              <a:rect b="b" l="l" r="r" t="t"/>
              <a:pathLst>
                <a:path extrusionOk="0" h="3093" w="6857">
                  <a:moveTo>
                    <a:pt x="0" y="0"/>
                  </a:moveTo>
                  <a:lnTo>
                    <a:pt x="2151" y="1838"/>
                  </a:lnTo>
                  <a:lnTo>
                    <a:pt x="4661" y="2734"/>
                  </a:lnTo>
                  <a:lnTo>
                    <a:pt x="6856" y="3092"/>
                  </a:lnTo>
                  <a:lnTo>
                    <a:pt x="4168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0" name="Google Shape;4540;p31"/>
            <p:cNvSpPr/>
            <p:nvPr/>
          </p:nvSpPr>
          <p:spPr>
            <a:xfrm>
              <a:off x="4504213" y="3362547"/>
              <a:ext cx="396342" cy="506455"/>
            </a:xfrm>
            <a:custGeom>
              <a:rect b="b" l="l" r="r" t="t"/>
              <a:pathLst>
                <a:path extrusionOk="0" h="9277" w="7260">
                  <a:moveTo>
                    <a:pt x="7260" y="1"/>
                  </a:moveTo>
                  <a:lnTo>
                    <a:pt x="6139" y="404"/>
                  </a:lnTo>
                  <a:lnTo>
                    <a:pt x="0" y="3496"/>
                  </a:lnTo>
                  <a:lnTo>
                    <a:pt x="538" y="9276"/>
                  </a:lnTo>
                  <a:lnTo>
                    <a:pt x="7260" y="5423"/>
                  </a:lnTo>
                  <a:lnTo>
                    <a:pt x="7260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31"/>
            <p:cNvSpPr/>
            <p:nvPr/>
          </p:nvSpPr>
          <p:spPr>
            <a:xfrm>
              <a:off x="4313411" y="3051863"/>
              <a:ext cx="587142" cy="523597"/>
            </a:xfrm>
            <a:custGeom>
              <a:rect b="b" l="l" r="r" t="t"/>
              <a:pathLst>
                <a:path extrusionOk="0" h="9591" w="10755">
                  <a:moveTo>
                    <a:pt x="7439" y="1"/>
                  </a:moveTo>
                  <a:lnTo>
                    <a:pt x="6408" y="359"/>
                  </a:lnTo>
                  <a:lnTo>
                    <a:pt x="0" y="3989"/>
                  </a:lnTo>
                  <a:lnTo>
                    <a:pt x="2644" y="8380"/>
                  </a:lnTo>
                  <a:lnTo>
                    <a:pt x="4033" y="9590"/>
                  </a:lnTo>
                  <a:lnTo>
                    <a:pt x="10755" y="5692"/>
                  </a:lnTo>
                  <a:lnTo>
                    <a:pt x="7439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31"/>
            <p:cNvSpPr/>
            <p:nvPr/>
          </p:nvSpPr>
          <p:spPr>
            <a:xfrm>
              <a:off x="4098152" y="2902663"/>
              <a:ext cx="621372" cy="359655"/>
            </a:xfrm>
            <a:custGeom>
              <a:rect b="b" l="l" r="r" t="t"/>
              <a:pathLst>
                <a:path extrusionOk="0" h="6588" w="11382">
                  <a:moveTo>
                    <a:pt x="6721" y="0"/>
                  </a:moveTo>
                  <a:lnTo>
                    <a:pt x="0" y="3899"/>
                  </a:lnTo>
                  <a:lnTo>
                    <a:pt x="1792" y="5602"/>
                  </a:lnTo>
                  <a:lnTo>
                    <a:pt x="4660" y="6587"/>
                  </a:lnTo>
                  <a:lnTo>
                    <a:pt x="11382" y="2734"/>
                  </a:lnTo>
                  <a:lnTo>
                    <a:pt x="67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31"/>
            <p:cNvSpPr/>
            <p:nvPr/>
          </p:nvSpPr>
          <p:spPr>
            <a:xfrm>
              <a:off x="3875523" y="3115463"/>
              <a:ext cx="222683" cy="344970"/>
            </a:xfrm>
            <a:custGeom>
              <a:rect b="b" l="l" r="r" t="t"/>
              <a:pathLst>
                <a:path extrusionOk="0" h="6319" w="4079">
                  <a:moveTo>
                    <a:pt x="4078" y="1"/>
                  </a:moveTo>
                  <a:lnTo>
                    <a:pt x="762" y="1883"/>
                  </a:lnTo>
                  <a:lnTo>
                    <a:pt x="0" y="6319"/>
                  </a:lnTo>
                  <a:lnTo>
                    <a:pt x="2420" y="551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31"/>
            <p:cNvSpPr/>
            <p:nvPr/>
          </p:nvSpPr>
          <p:spPr>
            <a:xfrm>
              <a:off x="4122610" y="3805344"/>
              <a:ext cx="411027" cy="168800"/>
            </a:xfrm>
            <a:custGeom>
              <a:rect b="b" l="l" r="r" t="t"/>
              <a:pathLst>
                <a:path extrusionOk="0" h="3092" w="7529">
                  <a:moveTo>
                    <a:pt x="1793" y="0"/>
                  </a:moveTo>
                  <a:lnTo>
                    <a:pt x="0" y="1568"/>
                  </a:lnTo>
                  <a:lnTo>
                    <a:pt x="4212" y="3092"/>
                  </a:lnTo>
                  <a:lnTo>
                    <a:pt x="7528" y="1165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31"/>
            <p:cNvSpPr/>
            <p:nvPr/>
          </p:nvSpPr>
          <p:spPr>
            <a:xfrm>
              <a:off x="4198439" y="3570489"/>
              <a:ext cx="335198" cy="298512"/>
            </a:xfrm>
            <a:custGeom>
              <a:rect b="b" l="l" r="r" t="t"/>
              <a:pathLst>
                <a:path extrusionOk="0" h="5468" w="6140">
                  <a:moveTo>
                    <a:pt x="4884" y="0"/>
                  </a:moveTo>
                  <a:lnTo>
                    <a:pt x="0" y="1390"/>
                  </a:lnTo>
                  <a:lnTo>
                    <a:pt x="538" y="4750"/>
                  </a:lnTo>
                  <a:lnTo>
                    <a:pt x="6139" y="5467"/>
                  </a:lnTo>
                  <a:lnTo>
                    <a:pt x="6139" y="90"/>
                  </a:lnTo>
                  <a:lnTo>
                    <a:pt x="4884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31"/>
            <p:cNvSpPr/>
            <p:nvPr/>
          </p:nvSpPr>
          <p:spPr>
            <a:xfrm>
              <a:off x="4081010" y="3262261"/>
              <a:ext cx="452626" cy="401255"/>
            </a:xfrm>
            <a:custGeom>
              <a:rect b="b" l="l" r="r" t="t"/>
              <a:pathLst>
                <a:path extrusionOk="0" h="7350" w="8291">
                  <a:moveTo>
                    <a:pt x="4974" y="0"/>
                  </a:moveTo>
                  <a:lnTo>
                    <a:pt x="0" y="3944"/>
                  </a:lnTo>
                  <a:lnTo>
                    <a:pt x="2689" y="7349"/>
                  </a:lnTo>
                  <a:lnTo>
                    <a:pt x="8290" y="5736"/>
                  </a:lnTo>
                  <a:lnTo>
                    <a:pt x="4974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7" name="Google Shape;4547;p31"/>
            <p:cNvSpPr/>
            <p:nvPr/>
          </p:nvSpPr>
          <p:spPr>
            <a:xfrm>
              <a:off x="3978266" y="3115463"/>
              <a:ext cx="374341" cy="389026"/>
            </a:xfrm>
            <a:custGeom>
              <a:rect b="b" l="l" r="r" t="t"/>
              <a:pathLst>
                <a:path extrusionOk="0" h="7126" w="6857">
                  <a:moveTo>
                    <a:pt x="2196" y="1"/>
                  </a:moveTo>
                  <a:lnTo>
                    <a:pt x="0" y="5199"/>
                  </a:lnTo>
                  <a:lnTo>
                    <a:pt x="807" y="7126"/>
                  </a:lnTo>
                  <a:lnTo>
                    <a:pt x="2644" y="6767"/>
                  </a:lnTo>
                  <a:lnTo>
                    <a:pt x="6856" y="2689"/>
                  </a:lnTo>
                  <a:lnTo>
                    <a:pt x="2196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8" name="Google Shape;4548;p31"/>
            <p:cNvSpPr/>
            <p:nvPr/>
          </p:nvSpPr>
          <p:spPr>
            <a:xfrm>
              <a:off x="3875523" y="3399233"/>
              <a:ext cx="352285" cy="491769"/>
            </a:xfrm>
            <a:custGeom>
              <a:rect b="b" l="l" r="r" t="t"/>
              <a:pathLst>
                <a:path extrusionOk="0" h="9008" w="6453">
                  <a:moveTo>
                    <a:pt x="1882" y="1"/>
                  </a:moveTo>
                  <a:lnTo>
                    <a:pt x="0" y="1121"/>
                  </a:lnTo>
                  <a:lnTo>
                    <a:pt x="0" y="4168"/>
                  </a:lnTo>
                  <a:lnTo>
                    <a:pt x="1882" y="7439"/>
                  </a:lnTo>
                  <a:lnTo>
                    <a:pt x="4526" y="9007"/>
                  </a:lnTo>
                  <a:lnTo>
                    <a:pt x="6453" y="7887"/>
                  </a:lnTo>
                  <a:lnTo>
                    <a:pt x="6453" y="4840"/>
                  </a:lnTo>
                  <a:lnTo>
                    <a:pt x="4526" y="1569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9" name="Google Shape;4549;p31"/>
            <p:cNvSpPr/>
            <p:nvPr/>
          </p:nvSpPr>
          <p:spPr>
            <a:xfrm>
              <a:off x="4012496" y="3714830"/>
              <a:ext cx="315654" cy="457485"/>
            </a:xfrm>
            <a:custGeom>
              <a:rect b="b" l="l" r="r" t="t"/>
              <a:pathLst>
                <a:path extrusionOk="0" h="8380" w="5782">
                  <a:moveTo>
                    <a:pt x="5781" y="0"/>
                  </a:moveTo>
                  <a:lnTo>
                    <a:pt x="1" y="1300"/>
                  </a:lnTo>
                  <a:lnTo>
                    <a:pt x="180" y="7080"/>
                  </a:lnTo>
                  <a:lnTo>
                    <a:pt x="1524" y="8380"/>
                  </a:lnTo>
                  <a:lnTo>
                    <a:pt x="5781" y="5960"/>
                  </a:lnTo>
                  <a:lnTo>
                    <a:pt x="5781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0" name="Google Shape;4550;p31"/>
            <p:cNvSpPr/>
            <p:nvPr/>
          </p:nvSpPr>
          <p:spPr>
            <a:xfrm>
              <a:off x="3826608" y="3345405"/>
              <a:ext cx="501541" cy="501541"/>
            </a:xfrm>
            <a:custGeom>
              <a:rect b="b" l="l" r="r" t="t"/>
              <a:pathLst>
                <a:path extrusionOk="0" h="9187" w="9187">
                  <a:moveTo>
                    <a:pt x="4078" y="1"/>
                  </a:moveTo>
                  <a:lnTo>
                    <a:pt x="0" y="2914"/>
                  </a:lnTo>
                  <a:lnTo>
                    <a:pt x="4929" y="9187"/>
                  </a:lnTo>
                  <a:lnTo>
                    <a:pt x="9186" y="6767"/>
                  </a:lnTo>
                  <a:lnTo>
                    <a:pt x="5557" y="44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1" name="Google Shape;4551;p31"/>
            <p:cNvSpPr/>
            <p:nvPr/>
          </p:nvSpPr>
          <p:spPr>
            <a:xfrm>
              <a:off x="3616207" y="3208434"/>
              <a:ext cx="513770" cy="296055"/>
            </a:xfrm>
            <a:custGeom>
              <a:rect b="b" l="l" r="r" t="t"/>
              <a:pathLst>
                <a:path extrusionOk="0" h="5423" w="9411">
                  <a:moveTo>
                    <a:pt x="4257" y="1"/>
                  </a:moveTo>
                  <a:lnTo>
                    <a:pt x="1" y="2420"/>
                  </a:lnTo>
                  <a:lnTo>
                    <a:pt x="852" y="5333"/>
                  </a:lnTo>
                  <a:lnTo>
                    <a:pt x="5154" y="5423"/>
                  </a:lnTo>
                  <a:lnTo>
                    <a:pt x="9411" y="2958"/>
                  </a:lnTo>
                  <a:lnTo>
                    <a:pt x="4257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2" name="Google Shape;4552;p31"/>
            <p:cNvSpPr/>
            <p:nvPr/>
          </p:nvSpPr>
          <p:spPr>
            <a:xfrm>
              <a:off x="3418090" y="3340547"/>
              <a:ext cx="677657" cy="946743"/>
            </a:xfrm>
            <a:custGeom>
              <a:rect b="b" l="l" r="r" t="t"/>
              <a:pathLst>
                <a:path extrusionOk="0" h="17342" w="12413">
                  <a:moveTo>
                    <a:pt x="3630" y="0"/>
                  </a:moveTo>
                  <a:lnTo>
                    <a:pt x="0" y="2106"/>
                  </a:lnTo>
                  <a:lnTo>
                    <a:pt x="0" y="8066"/>
                  </a:lnTo>
                  <a:lnTo>
                    <a:pt x="3630" y="14384"/>
                  </a:lnTo>
                  <a:lnTo>
                    <a:pt x="8783" y="17342"/>
                  </a:lnTo>
                  <a:lnTo>
                    <a:pt x="12412" y="15236"/>
                  </a:lnTo>
                  <a:lnTo>
                    <a:pt x="12412" y="9276"/>
                  </a:lnTo>
                  <a:lnTo>
                    <a:pt x="8783" y="3003"/>
                  </a:lnTo>
                  <a:lnTo>
                    <a:pt x="363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3" name="Google Shape;4553;p31"/>
            <p:cNvSpPr/>
            <p:nvPr/>
          </p:nvSpPr>
          <p:spPr>
            <a:xfrm>
              <a:off x="3630893" y="3661003"/>
              <a:ext cx="210454" cy="330285"/>
            </a:xfrm>
            <a:custGeom>
              <a:rect b="b" l="l" r="r" t="t"/>
              <a:pathLst>
                <a:path extrusionOk="0" h="6050" w="3855">
                  <a:moveTo>
                    <a:pt x="583" y="0"/>
                  </a:moveTo>
                  <a:lnTo>
                    <a:pt x="0" y="359"/>
                  </a:lnTo>
                  <a:lnTo>
                    <a:pt x="0" y="2599"/>
                  </a:lnTo>
                  <a:lnTo>
                    <a:pt x="1345" y="4929"/>
                  </a:lnTo>
                  <a:lnTo>
                    <a:pt x="3272" y="6050"/>
                  </a:lnTo>
                  <a:lnTo>
                    <a:pt x="3854" y="5736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4" name="Google Shape;4554;p31"/>
            <p:cNvSpPr/>
            <p:nvPr/>
          </p:nvSpPr>
          <p:spPr>
            <a:xfrm>
              <a:off x="3662666" y="3636545"/>
              <a:ext cx="222683" cy="337600"/>
            </a:xfrm>
            <a:custGeom>
              <a:rect b="b" l="l" r="r" t="t"/>
              <a:pathLst>
                <a:path extrusionOk="0" h="6184" w="4079">
                  <a:moveTo>
                    <a:pt x="763" y="0"/>
                  </a:moveTo>
                  <a:lnTo>
                    <a:pt x="1" y="448"/>
                  </a:lnTo>
                  <a:lnTo>
                    <a:pt x="1" y="2689"/>
                  </a:lnTo>
                  <a:lnTo>
                    <a:pt x="1345" y="5064"/>
                  </a:lnTo>
                  <a:lnTo>
                    <a:pt x="3272" y="6184"/>
                  </a:lnTo>
                  <a:lnTo>
                    <a:pt x="4079" y="5736"/>
                  </a:lnTo>
                  <a:lnTo>
                    <a:pt x="4079" y="3495"/>
                  </a:lnTo>
                  <a:lnTo>
                    <a:pt x="2690" y="112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55" name="Google Shape;4555;p31"/>
          <p:cNvSpPr txBox="1"/>
          <p:nvPr/>
        </p:nvSpPr>
        <p:spPr>
          <a:xfrm>
            <a:off x="6095775" y="4649725"/>
            <a:ext cx="238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https://www.google.com/url?sa=i&amp;url=https%3A%2F%2Fwww.freeiconspng.com%2Fimages%2Fearth-png&amp;psig=AOvVaw1</a:t>
            </a:r>
            <a:endParaRPr sz="5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56" name="Google Shape;4556;p31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1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0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p32"/>
          <p:cNvSpPr txBox="1"/>
          <p:nvPr>
            <p:ph type="title"/>
          </p:nvPr>
        </p:nvSpPr>
        <p:spPr>
          <a:xfrm>
            <a:off x="715600" y="539511"/>
            <a:ext cx="7759200" cy="6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Clients</a:t>
            </a:r>
            <a:endParaRPr/>
          </a:p>
        </p:txBody>
      </p:sp>
      <p:sp>
        <p:nvSpPr>
          <p:cNvPr id="4562" name="Google Shape;4562;p32"/>
          <p:cNvSpPr txBox="1"/>
          <p:nvPr/>
        </p:nvSpPr>
        <p:spPr>
          <a:xfrm>
            <a:off x="713250" y="3789500"/>
            <a:ext cx="77175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Amy Stamile                                                    Dr. Jay Laura                                             Trent Hare</a:t>
            </a:r>
            <a:endParaRPr b="1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Software Developer                                 Software Lead                                       Cartographer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563" name="Google Shape;45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519350"/>
            <a:ext cx="2299977" cy="22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4" name="Google Shape;45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3362" y="1519350"/>
            <a:ext cx="2191913" cy="22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5" name="Google Shape;456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525" y="1519350"/>
            <a:ext cx="2179925" cy="2201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USGS logo green.svg - Wikimedia Commons" id="4566" name="Google Shape;456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7571" y="257850"/>
            <a:ext cx="2364876" cy="9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7" name="Google Shape;4567;p32"/>
          <p:cNvSpPr txBox="1"/>
          <p:nvPr/>
        </p:nvSpPr>
        <p:spPr>
          <a:xfrm>
            <a:off x="6026525" y="-73475"/>
            <a:ext cx="9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usgs.gov</a:t>
            </a:r>
            <a:endParaRPr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68" name="Google Shape;4568;p32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2</a:t>
            </a:r>
            <a:endParaRPr sz="1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2" name="Shape 4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3" name="Google Shape;4573;p33"/>
          <p:cNvSpPr txBox="1"/>
          <p:nvPr/>
        </p:nvSpPr>
        <p:spPr>
          <a:xfrm>
            <a:off x="903150" y="131250"/>
            <a:ext cx="733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9E005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Problem</a:t>
            </a:r>
            <a:endParaRPr b="1" sz="3500">
              <a:solidFill>
                <a:srgbClr val="9E005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74" name="Google Shape;4574;p33"/>
          <p:cNvSpPr txBox="1"/>
          <p:nvPr/>
        </p:nvSpPr>
        <p:spPr>
          <a:xfrm>
            <a:off x="0" y="564213"/>
            <a:ext cx="51246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B1B6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The current application uses only raster data.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Vector data is available but is not currently being used.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Stylization of footprints is currently very limited.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B1B6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B1B6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B1B6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75" name="Google Shape;4575;p33"/>
          <p:cNvSpPr/>
          <p:nvPr/>
        </p:nvSpPr>
        <p:spPr>
          <a:xfrm>
            <a:off x="8039888" y="824739"/>
            <a:ext cx="213000" cy="213000"/>
          </a:xfrm>
          <a:prstGeom prst="star4">
            <a:avLst>
              <a:gd fmla="val 12500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76" name="Google Shape;4576;p33"/>
          <p:cNvPicPr preferRelativeResize="0"/>
          <p:nvPr/>
        </p:nvPicPr>
        <p:blipFill rotWithShape="1">
          <a:blip r:embed="rId3">
            <a:alphaModFix/>
          </a:blip>
          <a:srcRect b="1209" l="-540" r="539" t="-1210"/>
          <a:stretch/>
        </p:blipFill>
        <p:spPr>
          <a:xfrm>
            <a:off x="77350" y="2621625"/>
            <a:ext cx="4402094" cy="24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7" name="Google Shape;4577;p33"/>
          <p:cNvSpPr txBox="1"/>
          <p:nvPr/>
        </p:nvSpPr>
        <p:spPr>
          <a:xfrm>
            <a:off x="316625" y="4988175"/>
            <a:ext cx="1188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F9F9F9"/>
                </a:solidFill>
                <a:latin typeface="Barlow"/>
                <a:ea typeface="Barlow"/>
                <a:cs typeface="Barlow"/>
                <a:sym typeface="Barlow"/>
              </a:rPr>
              <a:t>https://stac.astrogeology.usgs.gov/geostac/</a:t>
            </a:r>
            <a:endParaRPr sz="400">
              <a:solidFill>
                <a:srgbClr val="F9F9F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578" name="Google Shape;45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250" y="824752"/>
            <a:ext cx="3401427" cy="1336675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79" name="Google Shape;4579;p33"/>
          <p:cNvSpPr txBox="1"/>
          <p:nvPr/>
        </p:nvSpPr>
        <p:spPr>
          <a:xfrm>
            <a:off x="2718075" y="2371650"/>
            <a:ext cx="15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Raster (current)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80" name="Google Shape;4580;p33"/>
          <p:cNvSpPr txBox="1"/>
          <p:nvPr/>
        </p:nvSpPr>
        <p:spPr>
          <a:xfrm>
            <a:off x="4521250" y="2371650"/>
            <a:ext cx="32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vs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81" name="Google Shape;4581;p33"/>
          <p:cNvSpPr txBox="1"/>
          <p:nvPr/>
        </p:nvSpPr>
        <p:spPr>
          <a:xfrm>
            <a:off x="5889950" y="2371650"/>
            <a:ext cx="80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Vector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582" name="Google Shape;458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874" y="2624000"/>
            <a:ext cx="4529300" cy="236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583" name="Google Shape;4583;p33"/>
          <p:cNvSpPr/>
          <p:nvPr/>
        </p:nvSpPr>
        <p:spPr>
          <a:xfrm>
            <a:off x="6106850" y="13125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4" name="Google Shape;4584;p33"/>
          <p:cNvSpPr/>
          <p:nvPr/>
        </p:nvSpPr>
        <p:spPr>
          <a:xfrm>
            <a:off x="8763138" y="246523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5" name="Google Shape;4585;p33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</a:rPr>
              <a:t>3</a:t>
            </a:r>
            <a:endParaRPr sz="1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9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p34"/>
          <p:cNvSpPr txBox="1"/>
          <p:nvPr>
            <p:ph type="title"/>
          </p:nvPr>
        </p:nvSpPr>
        <p:spPr>
          <a:xfrm>
            <a:off x="715600" y="539511"/>
            <a:ext cx="7759200" cy="6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4591" name="Google Shape;4591;p34"/>
          <p:cNvSpPr/>
          <p:nvPr/>
        </p:nvSpPr>
        <p:spPr>
          <a:xfrm>
            <a:off x="7396625" y="2386950"/>
            <a:ext cx="369600" cy="369600"/>
          </a:xfrm>
          <a:prstGeom prst="star4">
            <a:avLst>
              <a:gd fmla="val 12500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2" name="Google Shape;4592;p34"/>
          <p:cNvSpPr txBox="1"/>
          <p:nvPr/>
        </p:nvSpPr>
        <p:spPr>
          <a:xfrm>
            <a:off x="5411775" y="2742388"/>
            <a:ext cx="272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Map stylized with feature </a:t>
            </a:r>
            <a:r>
              <a:rPr lang="en" sz="1000">
                <a:solidFill>
                  <a:schemeClr val="lt1"/>
                </a:solidFill>
              </a:rPr>
              <a:t>colors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4593" name="Google Shape;45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963" y="3109750"/>
            <a:ext cx="1720549" cy="177635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94" name="Google Shape;45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975" y="1272699"/>
            <a:ext cx="3519200" cy="1545902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95" name="Google Shape;4595;p34"/>
          <p:cNvSpPr txBox="1"/>
          <p:nvPr/>
        </p:nvSpPr>
        <p:spPr>
          <a:xfrm>
            <a:off x="5411775" y="4842750"/>
            <a:ext cx="288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Query selection box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596" name="Google Shape;4596;p34"/>
          <p:cNvSpPr txBox="1"/>
          <p:nvPr/>
        </p:nvSpPr>
        <p:spPr>
          <a:xfrm>
            <a:off x="1634625" y="1427850"/>
            <a:ext cx="3942000" cy="3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Integrating the the Vector API into GeoSTAC using PyGeo API software, and modifying the existing tools to work with the Vector API</a:t>
            </a:r>
            <a:endParaRPr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Using Leaflet to display vectors and Leaflet.SLD to style them</a:t>
            </a:r>
            <a:endParaRPr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rlow Light"/>
              <a:buChar char="★"/>
            </a:pPr>
            <a:r>
              <a:rPr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Creating compatibility with ElasticSearch and displaying to the website using React</a:t>
            </a:r>
            <a:endParaRPr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97" name="Google Shape;4597;p34"/>
          <p:cNvSpPr/>
          <p:nvPr/>
        </p:nvSpPr>
        <p:spPr>
          <a:xfrm>
            <a:off x="2812725" y="4863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8" name="Google Shape;4598;p34"/>
          <p:cNvSpPr/>
          <p:nvPr/>
        </p:nvSpPr>
        <p:spPr>
          <a:xfrm>
            <a:off x="2354488" y="10003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9" name="Google Shape;4599;p34"/>
          <p:cNvSpPr/>
          <p:nvPr/>
        </p:nvSpPr>
        <p:spPr>
          <a:xfrm>
            <a:off x="168800" y="447315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0" name="Google Shape;4600;p34"/>
          <p:cNvSpPr/>
          <p:nvPr/>
        </p:nvSpPr>
        <p:spPr>
          <a:xfrm>
            <a:off x="538388" y="35812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1" name="Google Shape;4601;p34"/>
          <p:cNvSpPr/>
          <p:nvPr/>
        </p:nvSpPr>
        <p:spPr>
          <a:xfrm>
            <a:off x="8011125" y="5975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2" name="Google Shape;4602;p34"/>
          <p:cNvSpPr/>
          <p:nvPr/>
        </p:nvSpPr>
        <p:spPr>
          <a:xfrm>
            <a:off x="7552888" y="57383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3" name="Google Shape;4603;p34"/>
          <p:cNvSpPr/>
          <p:nvPr/>
        </p:nvSpPr>
        <p:spPr>
          <a:xfrm>
            <a:off x="8292663" y="855889"/>
            <a:ext cx="213000" cy="213000"/>
          </a:xfrm>
          <a:prstGeom prst="star4">
            <a:avLst>
              <a:gd fmla="val 16803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4" name="Google Shape;4604;p34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4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8" name="Shape 4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Google Shape;4609;p35"/>
          <p:cNvSpPr txBox="1"/>
          <p:nvPr>
            <p:ph type="title"/>
          </p:nvPr>
        </p:nvSpPr>
        <p:spPr>
          <a:xfrm>
            <a:off x="713225" y="539500"/>
            <a:ext cx="7759200" cy="8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(Requirements)</a:t>
            </a:r>
            <a:endParaRPr/>
          </a:p>
        </p:txBody>
      </p:sp>
      <p:sp>
        <p:nvSpPr>
          <p:cNvPr id="4610" name="Google Shape;4610;p35"/>
          <p:cNvSpPr txBox="1"/>
          <p:nvPr>
            <p:ph idx="1" type="body"/>
          </p:nvPr>
        </p:nvSpPr>
        <p:spPr>
          <a:xfrm>
            <a:off x="658925" y="3276725"/>
            <a:ext cx="2381400" cy="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Access GeoJSON data through vector API</a:t>
            </a:r>
            <a:endParaRPr/>
          </a:p>
        </p:txBody>
      </p:sp>
      <p:sp>
        <p:nvSpPr>
          <p:cNvPr id="4611" name="Google Shape;4611;p35"/>
          <p:cNvSpPr txBox="1"/>
          <p:nvPr>
            <p:ph idx="2" type="title"/>
          </p:nvPr>
        </p:nvSpPr>
        <p:spPr>
          <a:xfrm>
            <a:off x="668363" y="2818550"/>
            <a:ext cx="23625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Rendering</a:t>
            </a:r>
            <a:endParaRPr/>
          </a:p>
        </p:txBody>
      </p:sp>
      <p:sp>
        <p:nvSpPr>
          <p:cNvPr id="4612" name="Google Shape;4612;p35"/>
          <p:cNvSpPr txBox="1"/>
          <p:nvPr>
            <p:ph idx="3" type="body"/>
          </p:nvPr>
        </p:nvSpPr>
        <p:spPr>
          <a:xfrm>
            <a:off x="6116675" y="3276725"/>
            <a:ext cx="2362500" cy="8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Making the data accessible for the users</a:t>
            </a:r>
            <a:endParaRPr/>
          </a:p>
        </p:txBody>
      </p:sp>
      <p:sp>
        <p:nvSpPr>
          <p:cNvPr id="4613" name="Google Shape;4613;p35"/>
          <p:cNvSpPr txBox="1"/>
          <p:nvPr>
            <p:ph idx="4" type="title"/>
          </p:nvPr>
        </p:nvSpPr>
        <p:spPr>
          <a:xfrm>
            <a:off x="6116675" y="2818550"/>
            <a:ext cx="23625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</a:t>
            </a:r>
            <a:endParaRPr/>
          </a:p>
        </p:txBody>
      </p:sp>
      <p:sp>
        <p:nvSpPr>
          <p:cNvPr id="4614" name="Google Shape;4614;p35"/>
          <p:cNvSpPr txBox="1"/>
          <p:nvPr>
            <p:ph idx="5" type="body"/>
          </p:nvPr>
        </p:nvSpPr>
        <p:spPr>
          <a:xfrm>
            <a:off x="3387800" y="3276725"/>
            <a:ext cx="2381400" cy="7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Using SLD and SVG files to make the dat</a:t>
            </a:r>
            <a:r>
              <a:rPr lang="en"/>
              <a:t>a</a:t>
            </a:r>
            <a:r>
              <a:rPr lang="en"/>
              <a:t> useful</a:t>
            </a:r>
            <a:endParaRPr/>
          </a:p>
        </p:txBody>
      </p:sp>
      <p:sp>
        <p:nvSpPr>
          <p:cNvPr id="4615" name="Google Shape;4615;p35"/>
          <p:cNvSpPr txBox="1"/>
          <p:nvPr>
            <p:ph idx="6" type="title"/>
          </p:nvPr>
        </p:nvSpPr>
        <p:spPr>
          <a:xfrm>
            <a:off x="3390738" y="2821700"/>
            <a:ext cx="23625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Styling</a:t>
            </a:r>
            <a:endParaRPr/>
          </a:p>
        </p:txBody>
      </p:sp>
      <p:grpSp>
        <p:nvGrpSpPr>
          <p:cNvPr id="4616" name="Google Shape;4616;p35"/>
          <p:cNvGrpSpPr/>
          <p:nvPr/>
        </p:nvGrpSpPr>
        <p:grpSpPr>
          <a:xfrm>
            <a:off x="2981688" y="3389100"/>
            <a:ext cx="411325" cy="410675"/>
            <a:chOff x="1732438" y="1861288"/>
            <a:chExt cx="411325" cy="410675"/>
          </a:xfrm>
        </p:grpSpPr>
        <p:sp>
          <p:nvSpPr>
            <p:cNvPr id="4617" name="Google Shape;4617;p35"/>
            <p:cNvSpPr/>
            <p:nvPr/>
          </p:nvSpPr>
          <p:spPr>
            <a:xfrm>
              <a:off x="1911363" y="2185363"/>
              <a:ext cx="54450" cy="54450"/>
            </a:xfrm>
            <a:custGeom>
              <a:rect b="b" l="l" r="r" t="t"/>
              <a:pathLst>
                <a:path extrusionOk="0" h="2178" w="2178">
                  <a:moveTo>
                    <a:pt x="1082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82" y="1541"/>
                  </a:cubicBezTo>
                  <a:cubicBezTo>
                    <a:pt x="840" y="1541"/>
                    <a:pt x="637" y="1337"/>
                    <a:pt x="637" y="1095"/>
                  </a:cubicBezTo>
                  <a:cubicBezTo>
                    <a:pt x="637" y="853"/>
                    <a:pt x="840" y="650"/>
                    <a:pt x="1082" y="650"/>
                  </a:cubicBezTo>
                  <a:close/>
                  <a:moveTo>
                    <a:pt x="1082" y="0"/>
                  </a:moveTo>
                  <a:cubicBezTo>
                    <a:pt x="484" y="0"/>
                    <a:pt x="0" y="484"/>
                    <a:pt x="0" y="1095"/>
                  </a:cubicBezTo>
                  <a:cubicBezTo>
                    <a:pt x="0" y="1694"/>
                    <a:pt x="484" y="2178"/>
                    <a:pt x="1082" y="2178"/>
                  </a:cubicBezTo>
                  <a:cubicBezTo>
                    <a:pt x="1694" y="2178"/>
                    <a:pt x="2177" y="1694"/>
                    <a:pt x="2177" y="1095"/>
                  </a:cubicBezTo>
                  <a:cubicBezTo>
                    <a:pt x="2177" y="484"/>
                    <a:pt x="1694" y="0"/>
                    <a:pt x="1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1765238" y="2185363"/>
              <a:ext cx="54775" cy="54450"/>
            </a:xfrm>
            <a:custGeom>
              <a:rect b="b" l="l" r="r" t="t"/>
              <a:pathLst>
                <a:path extrusionOk="0" h="2178" w="2191">
                  <a:moveTo>
                    <a:pt x="1095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95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54" y="650"/>
                    <a:pt x="1095" y="650"/>
                  </a:cubicBezTo>
                  <a:close/>
                  <a:moveTo>
                    <a:pt x="1095" y="0"/>
                  </a:moveTo>
                  <a:cubicBezTo>
                    <a:pt x="497" y="0"/>
                    <a:pt x="0" y="484"/>
                    <a:pt x="0" y="1095"/>
                  </a:cubicBezTo>
                  <a:cubicBezTo>
                    <a:pt x="0" y="1694"/>
                    <a:pt x="497" y="2178"/>
                    <a:pt x="1095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057138" y="2185363"/>
              <a:ext cx="54800" cy="54450"/>
            </a:xfrm>
            <a:custGeom>
              <a:rect b="b" l="l" r="r" t="t"/>
              <a:pathLst>
                <a:path extrusionOk="0" h="2178" w="2192">
                  <a:moveTo>
                    <a:pt x="1096" y="650"/>
                  </a:moveTo>
                  <a:cubicBezTo>
                    <a:pt x="1338" y="650"/>
                    <a:pt x="1542" y="853"/>
                    <a:pt x="1542" y="1095"/>
                  </a:cubicBezTo>
                  <a:cubicBezTo>
                    <a:pt x="1542" y="1337"/>
                    <a:pt x="1338" y="1541"/>
                    <a:pt x="1096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41" y="650"/>
                    <a:pt x="1096" y="650"/>
                  </a:cubicBezTo>
                  <a:close/>
                  <a:moveTo>
                    <a:pt x="1096" y="0"/>
                  </a:moveTo>
                  <a:cubicBezTo>
                    <a:pt x="498" y="0"/>
                    <a:pt x="1" y="484"/>
                    <a:pt x="1" y="1095"/>
                  </a:cubicBezTo>
                  <a:cubicBezTo>
                    <a:pt x="1" y="1694"/>
                    <a:pt x="498" y="2178"/>
                    <a:pt x="1096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1810113" y="2093363"/>
              <a:ext cx="16275" cy="41725"/>
            </a:xfrm>
            <a:custGeom>
              <a:rect b="b" l="l" r="r" t="t"/>
              <a:pathLst>
                <a:path extrusionOk="0" h="1669" w="651">
                  <a:moveTo>
                    <a:pt x="332" y="0"/>
                  </a:moveTo>
                  <a:cubicBezTo>
                    <a:pt x="154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54" y="1668"/>
                    <a:pt x="332" y="1668"/>
                  </a:cubicBezTo>
                  <a:cubicBezTo>
                    <a:pt x="510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510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1843863" y="2093363"/>
              <a:ext cx="16250" cy="41725"/>
            </a:xfrm>
            <a:custGeom>
              <a:rect b="b" l="l" r="r" t="t"/>
              <a:pathLst>
                <a:path extrusionOk="0" h="1669" w="650">
                  <a:moveTo>
                    <a:pt x="319" y="0"/>
                  </a:moveTo>
                  <a:cubicBezTo>
                    <a:pt x="141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41" y="1668"/>
                    <a:pt x="319" y="1668"/>
                  </a:cubicBezTo>
                  <a:cubicBezTo>
                    <a:pt x="497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1877613" y="2093363"/>
              <a:ext cx="15925" cy="41725"/>
            </a:xfrm>
            <a:custGeom>
              <a:rect b="b" l="l" r="r" t="t"/>
              <a:pathLst>
                <a:path extrusionOk="0" h="1669" w="637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lnTo>
                    <a:pt x="0" y="1350"/>
                  </a:lnTo>
                  <a:cubicBezTo>
                    <a:pt x="0" y="1528"/>
                    <a:pt x="140" y="1668"/>
                    <a:pt x="319" y="1668"/>
                  </a:cubicBezTo>
                  <a:cubicBezTo>
                    <a:pt x="497" y="1668"/>
                    <a:pt x="637" y="1528"/>
                    <a:pt x="637" y="1350"/>
                  </a:cubicBezTo>
                  <a:lnTo>
                    <a:pt x="637" y="319"/>
                  </a:lnTo>
                  <a:cubicBezTo>
                    <a:pt x="637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1927263" y="1883888"/>
              <a:ext cx="54475" cy="54475"/>
            </a:xfrm>
            <a:custGeom>
              <a:rect b="b" l="l" r="r" t="t"/>
              <a:pathLst>
                <a:path extrusionOk="0" h="2179" w="2179">
                  <a:moveTo>
                    <a:pt x="1096" y="638"/>
                  </a:moveTo>
                  <a:cubicBezTo>
                    <a:pt x="1338" y="638"/>
                    <a:pt x="1541" y="841"/>
                    <a:pt x="1541" y="1096"/>
                  </a:cubicBezTo>
                  <a:cubicBezTo>
                    <a:pt x="1541" y="1338"/>
                    <a:pt x="1338" y="1542"/>
                    <a:pt x="1096" y="1542"/>
                  </a:cubicBezTo>
                  <a:cubicBezTo>
                    <a:pt x="841" y="1542"/>
                    <a:pt x="637" y="1338"/>
                    <a:pt x="637" y="1096"/>
                  </a:cubicBezTo>
                  <a:cubicBezTo>
                    <a:pt x="637" y="841"/>
                    <a:pt x="841" y="638"/>
                    <a:pt x="1096" y="638"/>
                  </a:cubicBezTo>
                  <a:close/>
                  <a:moveTo>
                    <a:pt x="1096" y="1"/>
                  </a:moveTo>
                  <a:cubicBezTo>
                    <a:pt x="485" y="1"/>
                    <a:pt x="1" y="485"/>
                    <a:pt x="1" y="1096"/>
                  </a:cubicBezTo>
                  <a:cubicBezTo>
                    <a:pt x="1" y="1694"/>
                    <a:pt x="485" y="2178"/>
                    <a:pt x="1096" y="2178"/>
                  </a:cubicBezTo>
                  <a:cubicBezTo>
                    <a:pt x="1694" y="2178"/>
                    <a:pt x="2178" y="1694"/>
                    <a:pt x="2178" y="1096"/>
                  </a:cubicBezTo>
                  <a:cubicBezTo>
                    <a:pt x="2178" y="485"/>
                    <a:pt x="1694" y="1"/>
                    <a:pt x="10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1962613" y="2000738"/>
              <a:ext cx="15925" cy="15925"/>
            </a:xfrm>
            <a:custGeom>
              <a:rect b="b" l="l" r="r" t="t"/>
              <a:pathLst>
                <a:path extrusionOk="0" h="637" w="637">
                  <a:moveTo>
                    <a:pt x="318" y="0"/>
                  </a:moveTo>
                  <a:cubicBezTo>
                    <a:pt x="229" y="0"/>
                    <a:pt x="153" y="38"/>
                    <a:pt x="89" y="89"/>
                  </a:cubicBezTo>
                  <a:cubicBezTo>
                    <a:pt x="38" y="153"/>
                    <a:pt x="0" y="242"/>
                    <a:pt x="0" y="318"/>
                  </a:cubicBezTo>
                  <a:cubicBezTo>
                    <a:pt x="0" y="407"/>
                    <a:pt x="38" y="484"/>
                    <a:pt x="89" y="548"/>
                  </a:cubicBezTo>
                  <a:cubicBezTo>
                    <a:pt x="153" y="611"/>
                    <a:pt x="229" y="637"/>
                    <a:pt x="318" y="637"/>
                  </a:cubicBezTo>
                  <a:cubicBezTo>
                    <a:pt x="408" y="637"/>
                    <a:pt x="484" y="611"/>
                    <a:pt x="548" y="548"/>
                  </a:cubicBezTo>
                  <a:cubicBezTo>
                    <a:pt x="611" y="484"/>
                    <a:pt x="637" y="407"/>
                    <a:pt x="637" y="318"/>
                  </a:cubicBezTo>
                  <a:cubicBezTo>
                    <a:pt x="637" y="242"/>
                    <a:pt x="599" y="153"/>
                    <a:pt x="548" y="89"/>
                  </a:cubicBezTo>
                  <a:cubicBezTo>
                    <a:pt x="484" y="38"/>
                    <a:pt x="408" y="0"/>
                    <a:pt x="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732438" y="1861288"/>
              <a:ext cx="411325" cy="410675"/>
            </a:xfrm>
            <a:custGeom>
              <a:rect b="b" l="l" r="r" t="t"/>
              <a:pathLst>
                <a:path extrusionOk="0" h="16427" w="16453">
                  <a:moveTo>
                    <a:pt x="10621" y="650"/>
                  </a:moveTo>
                  <a:cubicBezTo>
                    <a:pt x="10799" y="650"/>
                    <a:pt x="10939" y="790"/>
                    <a:pt x="10939" y="969"/>
                  </a:cubicBezTo>
                  <a:lnTo>
                    <a:pt x="10939" y="3019"/>
                  </a:lnTo>
                  <a:cubicBezTo>
                    <a:pt x="10939" y="3197"/>
                    <a:pt x="10799" y="3337"/>
                    <a:pt x="10621" y="3337"/>
                  </a:cubicBezTo>
                  <a:lnTo>
                    <a:pt x="7157" y="3337"/>
                  </a:lnTo>
                  <a:cubicBezTo>
                    <a:pt x="6979" y="3337"/>
                    <a:pt x="6826" y="3197"/>
                    <a:pt x="6826" y="3019"/>
                  </a:cubicBezTo>
                  <a:lnTo>
                    <a:pt x="6826" y="969"/>
                  </a:lnTo>
                  <a:cubicBezTo>
                    <a:pt x="6826" y="790"/>
                    <a:pt x="6979" y="650"/>
                    <a:pt x="7157" y="650"/>
                  </a:cubicBezTo>
                  <a:close/>
                  <a:moveTo>
                    <a:pt x="2726" y="3057"/>
                  </a:moveTo>
                  <a:lnTo>
                    <a:pt x="1796" y="3974"/>
                  </a:lnTo>
                  <a:lnTo>
                    <a:pt x="1796" y="3057"/>
                  </a:lnTo>
                  <a:close/>
                  <a:moveTo>
                    <a:pt x="4610" y="2076"/>
                  </a:moveTo>
                  <a:lnTo>
                    <a:pt x="4610" y="2076"/>
                  </a:lnTo>
                  <a:cubicBezTo>
                    <a:pt x="5451" y="3133"/>
                    <a:pt x="5374" y="4674"/>
                    <a:pt x="4407" y="5654"/>
                  </a:cubicBezTo>
                  <a:cubicBezTo>
                    <a:pt x="3885" y="6164"/>
                    <a:pt x="3210" y="6444"/>
                    <a:pt x="2484" y="6444"/>
                  </a:cubicBezTo>
                  <a:cubicBezTo>
                    <a:pt x="1873" y="6444"/>
                    <a:pt x="1287" y="6240"/>
                    <a:pt x="816" y="5871"/>
                  </a:cubicBezTo>
                  <a:lnTo>
                    <a:pt x="4610" y="2076"/>
                  </a:lnTo>
                  <a:close/>
                  <a:moveTo>
                    <a:pt x="4852" y="6100"/>
                  </a:moveTo>
                  <a:lnTo>
                    <a:pt x="5769" y="7895"/>
                  </a:lnTo>
                  <a:lnTo>
                    <a:pt x="3592" y="7895"/>
                  </a:lnTo>
                  <a:lnTo>
                    <a:pt x="3592" y="6902"/>
                  </a:lnTo>
                  <a:cubicBezTo>
                    <a:pt x="4063" y="6737"/>
                    <a:pt x="4496" y="6469"/>
                    <a:pt x="4852" y="6100"/>
                  </a:cubicBezTo>
                  <a:close/>
                  <a:moveTo>
                    <a:pt x="14084" y="8545"/>
                  </a:moveTo>
                  <a:lnTo>
                    <a:pt x="14084" y="11677"/>
                  </a:lnTo>
                  <a:lnTo>
                    <a:pt x="2407" y="11677"/>
                  </a:lnTo>
                  <a:lnTo>
                    <a:pt x="2407" y="8545"/>
                  </a:lnTo>
                  <a:close/>
                  <a:moveTo>
                    <a:pt x="2407" y="12327"/>
                  </a:moveTo>
                  <a:cubicBezTo>
                    <a:pt x="3362" y="12327"/>
                    <a:pt x="4139" y="13103"/>
                    <a:pt x="4139" y="14058"/>
                  </a:cubicBezTo>
                  <a:cubicBezTo>
                    <a:pt x="4139" y="15013"/>
                    <a:pt x="3362" y="15790"/>
                    <a:pt x="2407" y="15790"/>
                  </a:cubicBezTo>
                  <a:cubicBezTo>
                    <a:pt x="1452" y="15790"/>
                    <a:pt x="676" y="15013"/>
                    <a:pt x="676" y="14058"/>
                  </a:cubicBezTo>
                  <a:cubicBezTo>
                    <a:pt x="676" y="13103"/>
                    <a:pt x="1452" y="12327"/>
                    <a:pt x="2407" y="12327"/>
                  </a:cubicBezTo>
                  <a:close/>
                  <a:moveTo>
                    <a:pt x="8239" y="12327"/>
                  </a:moveTo>
                  <a:cubicBezTo>
                    <a:pt x="9194" y="12327"/>
                    <a:pt x="9971" y="13103"/>
                    <a:pt x="9971" y="14058"/>
                  </a:cubicBezTo>
                  <a:cubicBezTo>
                    <a:pt x="9971" y="15013"/>
                    <a:pt x="9194" y="15790"/>
                    <a:pt x="8239" y="15790"/>
                  </a:cubicBezTo>
                  <a:cubicBezTo>
                    <a:pt x="7284" y="15790"/>
                    <a:pt x="6508" y="15013"/>
                    <a:pt x="6508" y="14058"/>
                  </a:cubicBezTo>
                  <a:cubicBezTo>
                    <a:pt x="6508" y="13103"/>
                    <a:pt x="7284" y="12327"/>
                    <a:pt x="8239" y="12327"/>
                  </a:cubicBezTo>
                  <a:close/>
                  <a:moveTo>
                    <a:pt x="14084" y="12327"/>
                  </a:moveTo>
                  <a:cubicBezTo>
                    <a:pt x="15039" y="12327"/>
                    <a:pt x="15816" y="13103"/>
                    <a:pt x="15816" y="14058"/>
                  </a:cubicBezTo>
                  <a:cubicBezTo>
                    <a:pt x="15816" y="15013"/>
                    <a:pt x="15039" y="15790"/>
                    <a:pt x="14084" y="15790"/>
                  </a:cubicBezTo>
                  <a:cubicBezTo>
                    <a:pt x="13129" y="15790"/>
                    <a:pt x="12352" y="15013"/>
                    <a:pt x="12352" y="14058"/>
                  </a:cubicBezTo>
                  <a:cubicBezTo>
                    <a:pt x="12352" y="13103"/>
                    <a:pt x="13129" y="12327"/>
                    <a:pt x="14084" y="12327"/>
                  </a:cubicBezTo>
                  <a:close/>
                  <a:moveTo>
                    <a:pt x="7157" y="1"/>
                  </a:moveTo>
                  <a:cubicBezTo>
                    <a:pt x="6622" y="1"/>
                    <a:pt x="6189" y="434"/>
                    <a:pt x="6189" y="969"/>
                  </a:cubicBezTo>
                  <a:lnTo>
                    <a:pt x="6189" y="3019"/>
                  </a:lnTo>
                  <a:cubicBezTo>
                    <a:pt x="6189" y="3541"/>
                    <a:pt x="6622" y="3974"/>
                    <a:pt x="7157" y="3974"/>
                  </a:cubicBezTo>
                  <a:lnTo>
                    <a:pt x="7921" y="3974"/>
                  </a:lnTo>
                  <a:lnTo>
                    <a:pt x="7921" y="7895"/>
                  </a:lnTo>
                  <a:lnTo>
                    <a:pt x="6482" y="7895"/>
                  </a:lnTo>
                  <a:lnTo>
                    <a:pt x="5298" y="5553"/>
                  </a:lnTo>
                  <a:cubicBezTo>
                    <a:pt x="6138" y="4254"/>
                    <a:pt x="5986" y="2509"/>
                    <a:pt x="4852" y="1376"/>
                  </a:cubicBezTo>
                  <a:cubicBezTo>
                    <a:pt x="4789" y="1312"/>
                    <a:pt x="4709" y="1280"/>
                    <a:pt x="4629" y="1280"/>
                  </a:cubicBezTo>
                  <a:cubicBezTo>
                    <a:pt x="4550" y="1280"/>
                    <a:pt x="4470" y="1312"/>
                    <a:pt x="4407" y="1376"/>
                  </a:cubicBezTo>
                  <a:lnTo>
                    <a:pt x="3362" y="2407"/>
                  </a:lnTo>
                  <a:lnTo>
                    <a:pt x="1478" y="2407"/>
                  </a:lnTo>
                  <a:cubicBezTo>
                    <a:pt x="1300" y="2407"/>
                    <a:pt x="1160" y="2547"/>
                    <a:pt x="1160" y="2726"/>
                  </a:cubicBezTo>
                  <a:lnTo>
                    <a:pt x="1160" y="4610"/>
                  </a:lnTo>
                  <a:lnTo>
                    <a:pt x="128" y="5654"/>
                  </a:lnTo>
                  <a:cubicBezTo>
                    <a:pt x="1" y="5769"/>
                    <a:pt x="1" y="5973"/>
                    <a:pt x="128" y="6100"/>
                  </a:cubicBezTo>
                  <a:cubicBezTo>
                    <a:pt x="752" y="6737"/>
                    <a:pt x="1593" y="7081"/>
                    <a:pt x="2497" y="7081"/>
                  </a:cubicBezTo>
                  <a:cubicBezTo>
                    <a:pt x="2649" y="7081"/>
                    <a:pt x="2802" y="7068"/>
                    <a:pt x="2955" y="7055"/>
                  </a:cubicBezTo>
                  <a:lnTo>
                    <a:pt x="2955" y="7895"/>
                  </a:lnTo>
                  <a:lnTo>
                    <a:pt x="2089" y="7895"/>
                  </a:lnTo>
                  <a:cubicBezTo>
                    <a:pt x="1911" y="7895"/>
                    <a:pt x="1771" y="8036"/>
                    <a:pt x="1771" y="8214"/>
                  </a:cubicBezTo>
                  <a:lnTo>
                    <a:pt x="1771" y="11766"/>
                  </a:lnTo>
                  <a:cubicBezTo>
                    <a:pt x="765" y="12047"/>
                    <a:pt x="39" y="12963"/>
                    <a:pt x="39" y="14058"/>
                  </a:cubicBezTo>
                  <a:cubicBezTo>
                    <a:pt x="39" y="15357"/>
                    <a:pt x="1096" y="16427"/>
                    <a:pt x="2407" y="16427"/>
                  </a:cubicBezTo>
                  <a:cubicBezTo>
                    <a:pt x="3719" y="16427"/>
                    <a:pt x="4776" y="15357"/>
                    <a:pt x="4776" y="14058"/>
                  </a:cubicBezTo>
                  <a:cubicBezTo>
                    <a:pt x="4776" y="13371"/>
                    <a:pt x="4496" y="12760"/>
                    <a:pt x="4025" y="12327"/>
                  </a:cubicBezTo>
                  <a:lnTo>
                    <a:pt x="6622" y="12327"/>
                  </a:lnTo>
                  <a:cubicBezTo>
                    <a:pt x="6164" y="12760"/>
                    <a:pt x="5871" y="13371"/>
                    <a:pt x="5871" y="14058"/>
                  </a:cubicBezTo>
                  <a:cubicBezTo>
                    <a:pt x="5871" y="15357"/>
                    <a:pt x="6941" y="16427"/>
                    <a:pt x="8252" y="16427"/>
                  </a:cubicBezTo>
                  <a:cubicBezTo>
                    <a:pt x="9551" y="16427"/>
                    <a:pt x="10621" y="15357"/>
                    <a:pt x="10621" y="14058"/>
                  </a:cubicBezTo>
                  <a:cubicBezTo>
                    <a:pt x="10621" y="13371"/>
                    <a:pt x="10328" y="12760"/>
                    <a:pt x="9869" y="12327"/>
                  </a:cubicBezTo>
                  <a:lnTo>
                    <a:pt x="12467" y="12327"/>
                  </a:lnTo>
                  <a:cubicBezTo>
                    <a:pt x="11996" y="12760"/>
                    <a:pt x="11716" y="13371"/>
                    <a:pt x="11716" y="14058"/>
                  </a:cubicBezTo>
                  <a:cubicBezTo>
                    <a:pt x="11716" y="15357"/>
                    <a:pt x="12772" y="16427"/>
                    <a:pt x="14084" y="16427"/>
                  </a:cubicBezTo>
                  <a:cubicBezTo>
                    <a:pt x="15396" y="16427"/>
                    <a:pt x="16452" y="15357"/>
                    <a:pt x="16452" y="14058"/>
                  </a:cubicBezTo>
                  <a:cubicBezTo>
                    <a:pt x="16452" y="12963"/>
                    <a:pt x="15727" y="12047"/>
                    <a:pt x="14721" y="11766"/>
                  </a:cubicBezTo>
                  <a:lnTo>
                    <a:pt x="14721" y="8214"/>
                  </a:lnTo>
                  <a:cubicBezTo>
                    <a:pt x="14721" y="8036"/>
                    <a:pt x="14581" y="7895"/>
                    <a:pt x="14402" y="7895"/>
                  </a:cubicBezTo>
                  <a:lnTo>
                    <a:pt x="13142" y="7895"/>
                  </a:lnTo>
                  <a:lnTo>
                    <a:pt x="13142" y="4725"/>
                  </a:lnTo>
                  <a:lnTo>
                    <a:pt x="14428" y="3439"/>
                  </a:lnTo>
                  <a:lnTo>
                    <a:pt x="14708" y="3923"/>
                  </a:lnTo>
                  <a:cubicBezTo>
                    <a:pt x="14759" y="4012"/>
                    <a:pt x="14861" y="4088"/>
                    <a:pt x="14988" y="4088"/>
                  </a:cubicBezTo>
                  <a:lnTo>
                    <a:pt x="16134" y="4088"/>
                  </a:lnTo>
                  <a:cubicBezTo>
                    <a:pt x="16312" y="4088"/>
                    <a:pt x="16452" y="3935"/>
                    <a:pt x="16452" y="3757"/>
                  </a:cubicBezTo>
                  <a:cubicBezTo>
                    <a:pt x="16452" y="3579"/>
                    <a:pt x="16312" y="3439"/>
                    <a:pt x="16134" y="3439"/>
                  </a:cubicBezTo>
                  <a:lnTo>
                    <a:pt x="15166" y="3439"/>
                  </a:lnTo>
                  <a:lnTo>
                    <a:pt x="14873" y="2904"/>
                  </a:lnTo>
                  <a:lnTo>
                    <a:pt x="15166" y="2382"/>
                  </a:lnTo>
                  <a:lnTo>
                    <a:pt x="16134" y="2382"/>
                  </a:lnTo>
                  <a:cubicBezTo>
                    <a:pt x="16312" y="2382"/>
                    <a:pt x="16452" y="2229"/>
                    <a:pt x="16452" y="2051"/>
                  </a:cubicBezTo>
                  <a:cubicBezTo>
                    <a:pt x="16452" y="1873"/>
                    <a:pt x="16312" y="1733"/>
                    <a:pt x="16134" y="1733"/>
                  </a:cubicBezTo>
                  <a:lnTo>
                    <a:pt x="14988" y="1733"/>
                  </a:lnTo>
                  <a:cubicBezTo>
                    <a:pt x="14861" y="1733"/>
                    <a:pt x="14759" y="1796"/>
                    <a:pt x="14708" y="1898"/>
                  </a:cubicBezTo>
                  <a:lnTo>
                    <a:pt x="14250" y="2713"/>
                  </a:lnTo>
                  <a:lnTo>
                    <a:pt x="12594" y="4368"/>
                  </a:lnTo>
                  <a:cubicBezTo>
                    <a:pt x="12531" y="4419"/>
                    <a:pt x="12492" y="4508"/>
                    <a:pt x="12492" y="4585"/>
                  </a:cubicBezTo>
                  <a:lnTo>
                    <a:pt x="12492" y="7895"/>
                  </a:lnTo>
                  <a:lnTo>
                    <a:pt x="9844" y="7895"/>
                  </a:lnTo>
                  <a:lnTo>
                    <a:pt x="9844" y="7055"/>
                  </a:lnTo>
                  <a:cubicBezTo>
                    <a:pt x="9844" y="6877"/>
                    <a:pt x="9704" y="6737"/>
                    <a:pt x="9525" y="6737"/>
                  </a:cubicBezTo>
                  <a:cubicBezTo>
                    <a:pt x="9347" y="6737"/>
                    <a:pt x="9207" y="6877"/>
                    <a:pt x="9207" y="7055"/>
                  </a:cubicBezTo>
                  <a:lnTo>
                    <a:pt x="9207" y="7895"/>
                  </a:lnTo>
                  <a:lnTo>
                    <a:pt x="8558" y="7895"/>
                  </a:lnTo>
                  <a:lnTo>
                    <a:pt x="8558" y="3974"/>
                  </a:lnTo>
                  <a:lnTo>
                    <a:pt x="9207" y="3974"/>
                  </a:lnTo>
                  <a:lnTo>
                    <a:pt x="9207" y="4789"/>
                  </a:lnTo>
                  <a:cubicBezTo>
                    <a:pt x="9207" y="4967"/>
                    <a:pt x="9347" y="5120"/>
                    <a:pt x="9525" y="5120"/>
                  </a:cubicBezTo>
                  <a:cubicBezTo>
                    <a:pt x="9704" y="5120"/>
                    <a:pt x="9844" y="4967"/>
                    <a:pt x="9844" y="4789"/>
                  </a:cubicBezTo>
                  <a:lnTo>
                    <a:pt x="9844" y="3974"/>
                  </a:lnTo>
                  <a:lnTo>
                    <a:pt x="10621" y="3974"/>
                  </a:lnTo>
                  <a:cubicBezTo>
                    <a:pt x="11143" y="3974"/>
                    <a:pt x="11576" y="3553"/>
                    <a:pt x="11576" y="3019"/>
                  </a:cubicBezTo>
                  <a:lnTo>
                    <a:pt x="11576" y="969"/>
                  </a:lnTo>
                  <a:cubicBezTo>
                    <a:pt x="11576" y="434"/>
                    <a:pt x="11143" y="1"/>
                    <a:pt x="10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1962613" y="2093363"/>
              <a:ext cx="96475" cy="15950"/>
            </a:xfrm>
            <a:custGeom>
              <a:rect b="b" l="l" r="r" t="t"/>
              <a:pathLst>
                <a:path extrusionOk="0" h="638" w="3859">
                  <a:moveTo>
                    <a:pt x="318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7"/>
                    <a:pt x="140" y="637"/>
                    <a:pt x="318" y="637"/>
                  </a:cubicBezTo>
                  <a:lnTo>
                    <a:pt x="3540" y="637"/>
                  </a:lnTo>
                  <a:cubicBezTo>
                    <a:pt x="3718" y="637"/>
                    <a:pt x="3858" y="497"/>
                    <a:pt x="3858" y="319"/>
                  </a:cubicBezTo>
                  <a:cubicBezTo>
                    <a:pt x="3858" y="140"/>
                    <a:pt x="3718" y="0"/>
                    <a:pt x="35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1930463" y="2093363"/>
              <a:ext cx="15925" cy="15950"/>
            </a:xfrm>
            <a:custGeom>
              <a:rect b="b" l="l" r="r" t="t"/>
              <a:pathLst>
                <a:path extrusionOk="0" h="638" w="637">
                  <a:moveTo>
                    <a:pt x="318" y="0"/>
                  </a:moveTo>
                  <a:cubicBezTo>
                    <a:pt x="242" y="0"/>
                    <a:pt x="153" y="26"/>
                    <a:pt x="102" y="90"/>
                  </a:cubicBezTo>
                  <a:cubicBezTo>
                    <a:pt x="38" y="153"/>
                    <a:pt x="0" y="230"/>
                    <a:pt x="0" y="319"/>
                  </a:cubicBezTo>
                  <a:cubicBezTo>
                    <a:pt x="0" y="395"/>
                    <a:pt x="38" y="484"/>
                    <a:pt x="102" y="535"/>
                  </a:cubicBezTo>
                  <a:cubicBezTo>
                    <a:pt x="153" y="599"/>
                    <a:pt x="242" y="637"/>
                    <a:pt x="318" y="637"/>
                  </a:cubicBezTo>
                  <a:cubicBezTo>
                    <a:pt x="408" y="637"/>
                    <a:pt x="484" y="599"/>
                    <a:pt x="548" y="535"/>
                  </a:cubicBezTo>
                  <a:cubicBezTo>
                    <a:pt x="611" y="484"/>
                    <a:pt x="637" y="395"/>
                    <a:pt x="637" y="319"/>
                  </a:cubicBezTo>
                  <a:cubicBezTo>
                    <a:pt x="637" y="230"/>
                    <a:pt x="611" y="153"/>
                    <a:pt x="548" y="90"/>
                  </a:cubicBezTo>
                  <a:cubicBezTo>
                    <a:pt x="484" y="26"/>
                    <a:pt x="408" y="0"/>
                    <a:pt x="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4628" name="Google Shape;4628;p35"/>
          <p:cNvGrpSpPr/>
          <p:nvPr/>
        </p:nvGrpSpPr>
        <p:grpSpPr>
          <a:xfrm>
            <a:off x="5750975" y="3389100"/>
            <a:ext cx="411325" cy="410675"/>
            <a:chOff x="1732438" y="1861288"/>
            <a:chExt cx="411325" cy="410675"/>
          </a:xfrm>
        </p:grpSpPr>
        <p:sp>
          <p:nvSpPr>
            <p:cNvPr id="4629" name="Google Shape;4629;p35"/>
            <p:cNvSpPr/>
            <p:nvPr/>
          </p:nvSpPr>
          <p:spPr>
            <a:xfrm>
              <a:off x="1911363" y="2185363"/>
              <a:ext cx="54450" cy="54450"/>
            </a:xfrm>
            <a:custGeom>
              <a:rect b="b" l="l" r="r" t="t"/>
              <a:pathLst>
                <a:path extrusionOk="0" h="2178" w="2178">
                  <a:moveTo>
                    <a:pt x="1082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82" y="1541"/>
                  </a:cubicBezTo>
                  <a:cubicBezTo>
                    <a:pt x="840" y="1541"/>
                    <a:pt x="637" y="1337"/>
                    <a:pt x="637" y="1095"/>
                  </a:cubicBezTo>
                  <a:cubicBezTo>
                    <a:pt x="637" y="853"/>
                    <a:pt x="840" y="650"/>
                    <a:pt x="1082" y="650"/>
                  </a:cubicBezTo>
                  <a:close/>
                  <a:moveTo>
                    <a:pt x="1082" y="0"/>
                  </a:moveTo>
                  <a:cubicBezTo>
                    <a:pt x="484" y="0"/>
                    <a:pt x="0" y="484"/>
                    <a:pt x="0" y="1095"/>
                  </a:cubicBezTo>
                  <a:cubicBezTo>
                    <a:pt x="0" y="1694"/>
                    <a:pt x="484" y="2178"/>
                    <a:pt x="1082" y="2178"/>
                  </a:cubicBezTo>
                  <a:cubicBezTo>
                    <a:pt x="1694" y="2178"/>
                    <a:pt x="2177" y="1694"/>
                    <a:pt x="2177" y="1095"/>
                  </a:cubicBezTo>
                  <a:cubicBezTo>
                    <a:pt x="2177" y="484"/>
                    <a:pt x="1694" y="0"/>
                    <a:pt x="1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1765238" y="2185363"/>
              <a:ext cx="54775" cy="54450"/>
            </a:xfrm>
            <a:custGeom>
              <a:rect b="b" l="l" r="r" t="t"/>
              <a:pathLst>
                <a:path extrusionOk="0" h="2178" w="2191">
                  <a:moveTo>
                    <a:pt x="1095" y="650"/>
                  </a:moveTo>
                  <a:cubicBezTo>
                    <a:pt x="1337" y="650"/>
                    <a:pt x="1541" y="853"/>
                    <a:pt x="1541" y="1095"/>
                  </a:cubicBezTo>
                  <a:cubicBezTo>
                    <a:pt x="1541" y="1337"/>
                    <a:pt x="1337" y="1541"/>
                    <a:pt x="1095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54" y="650"/>
                    <a:pt x="1095" y="650"/>
                  </a:cubicBezTo>
                  <a:close/>
                  <a:moveTo>
                    <a:pt x="1095" y="0"/>
                  </a:moveTo>
                  <a:cubicBezTo>
                    <a:pt x="497" y="0"/>
                    <a:pt x="0" y="484"/>
                    <a:pt x="0" y="1095"/>
                  </a:cubicBezTo>
                  <a:cubicBezTo>
                    <a:pt x="0" y="1694"/>
                    <a:pt x="497" y="2178"/>
                    <a:pt x="1095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057138" y="2185363"/>
              <a:ext cx="54800" cy="54450"/>
            </a:xfrm>
            <a:custGeom>
              <a:rect b="b" l="l" r="r" t="t"/>
              <a:pathLst>
                <a:path extrusionOk="0" h="2178" w="2192">
                  <a:moveTo>
                    <a:pt x="1096" y="650"/>
                  </a:moveTo>
                  <a:cubicBezTo>
                    <a:pt x="1338" y="650"/>
                    <a:pt x="1542" y="853"/>
                    <a:pt x="1542" y="1095"/>
                  </a:cubicBezTo>
                  <a:cubicBezTo>
                    <a:pt x="1542" y="1337"/>
                    <a:pt x="1338" y="1541"/>
                    <a:pt x="1096" y="1541"/>
                  </a:cubicBezTo>
                  <a:cubicBezTo>
                    <a:pt x="841" y="1541"/>
                    <a:pt x="650" y="1337"/>
                    <a:pt x="650" y="1095"/>
                  </a:cubicBezTo>
                  <a:cubicBezTo>
                    <a:pt x="650" y="853"/>
                    <a:pt x="841" y="650"/>
                    <a:pt x="1096" y="650"/>
                  </a:cubicBezTo>
                  <a:close/>
                  <a:moveTo>
                    <a:pt x="1096" y="0"/>
                  </a:moveTo>
                  <a:cubicBezTo>
                    <a:pt x="498" y="0"/>
                    <a:pt x="1" y="484"/>
                    <a:pt x="1" y="1095"/>
                  </a:cubicBezTo>
                  <a:cubicBezTo>
                    <a:pt x="1" y="1694"/>
                    <a:pt x="498" y="2178"/>
                    <a:pt x="1096" y="2178"/>
                  </a:cubicBezTo>
                  <a:cubicBezTo>
                    <a:pt x="1694" y="2178"/>
                    <a:pt x="2191" y="1694"/>
                    <a:pt x="2191" y="1095"/>
                  </a:cubicBezTo>
                  <a:cubicBezTo>
                    <a:pt x="2191" y="484"/>
                    <a:pt x="1694" y="0"/>
                    <a:pt x="1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1810113" y="2093363"/>
              <a:ext cx="16275" cy="41725"/>
            </a:xfrm>
            <a:custGeom>
              <a:rect b="b" l="l" r="r" t="t"/>
              <a:pathLst>
                <a:path extrusionOk="0" h="1669" w="651">
                  <a:moveTo>
                    <a:pt x="332" y="0"/>
                  </a:moveTo>
                  <a:cubicBezTo>
                    <a:pt x="154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54" y="1668"/>
                    <a:pt x="332" y="1668"/>
                  </a:cubicBezTo>
                  <a:cubicBezTo>
                    <a:pt x="510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510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1843863" y="2093363"/>
              <a:ext cx="16250" cy="41725"/>
            </a:xfrm>
            <a:custGeom>
              <a:rect b="b" l="l" r="r" t="t"/>
              <a:pathLst>
                <a:path extrusionOk="0" h="1669" w="650">
                  <a:moveTo>
                    <a:pt x="319" y="0"/>
                  </a:moveTo>
                  <a:cubicBezTo>
                    <a:pt x="141" y="0"/>
                    <a:pt x="1" y="140"/>
                    <a:pt x="1" y="319"/>
                  </a:cubicBezTo>
                  <a:lnTo>
                    <a:pt x="1" y="1350"/>
                  </a:lnTo>
                  <a:cubicBezTo>
                    <a:pt x="1" y="1528"/>
                    <a:pt x="141" y="1668"/>
                    <a:pt x="319" y="1668"/>
                  </a:cubicBezTo>
                  <a:cubicBezTo>
                    <a:pt x="497" y="1668"/>
                    <a:pt x="650" y="1528"/>
                    <a:pt x="650" y="1350"/>
                  </a:cubicBezTo>
                  <a:lnTo>
                    <a:pt x="650" y="319"/>
                  </a:lnTo>
                  <a:cubicBezTo>
                    <a:pt x="650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1877613" y="2093363"/>
              <a:ext cx="15925" cy="41725"/>
            </a:xfrm>
            <a:custGeom>
              <a:rect b="b" l="l" r="r" t="t"/>
              <a:pathLst>
                <a:path extrusionOk="0" h="1669" w="637">
                  <a:moveTo>
                    <a:pt x="319" y="0"/>
                  </a:moveTo>
                  <a:cubicBezTo>
                    <a:pt x="140" y="0"/>
                    <a:pt x="0" y="140"/>
                    <a:pt x="0" y="319"/>
                  </a:cubicBezTo>
                  <a:lnTo>
                    <a:pt x="0" y="1350"/>
                  </a:lnTo>
                  <a:cubicBezTo>
                    <a:pt x="0" y="1528"/>
                    <a:pt x="140" y="1668"/>
                    <a:pt x="319" y="1668"/>
                  </a:cubicBezTo>
                  <a:cubicBezTo>
                    <a:pt x="497" y="1668"/>
                    <a:pt x="637" y="1528"/>
                    <a:pt x="637" y="1350"/>
                  </a:cubicBezTo>
                  <a:lnTo>
                    <a:pt x="637" y="319"/>
                  </a:lnTo>
                  <a:cubicBezTo>
                    <a:pt x="637" y="140"/>
                    <a:pt x="497" y="0"/>
                    <a:pt x="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1927263" y="1883888"/>
              <a:ext cx="54475" cy="54475"/>
            </a:xfrm>
            <a:custGeom>
              <a:rect b="b" l="l" r="r" t="t"/>
              <a:pathLst>
                <a:path extrusionOk="0" h="2179" w="2179">
                  <a:moveTo>
                    <a:pt x="1096" y="638"/>
                  </a:moveTo>
                  <a:cubicBezTo>
                    <a:pt x="1338" y="638"/>
                    <a:pt x="1541" y="841"/>
                    <a:pt x="1541" y="1096"/>
                  </a:cubicBezTo>
                  <a:cubicBezTo>
                    <a:pt x="1541" y="1338"/>
                    <a:pt x="1338" y="1542"/>
                    <a:pt x="1096" y="1542"/>
                  </a:cubicBezTo>
                  <a:cubicBezTo>
                    <a:pt x="841" y="1542"/>
                    <a:pt x="637" y="1338"/>
                    <a:pt x="637" y="1096"/>
                  </a:cubicBezTo>
                  <a:cubicBezTo>
                    <a:pt x="637" y="841"/>
                    <a:pt x="841" y="638"/>
                    <a:pt x="1096" y="638"/>
                  </a:cubicBezTo>
                  <a:close/>
                  <a:moveTo>
                    <a:pt x="1096" y="1"/>
                  </a:moveTo>
                  <a:cubicBezTo>
                    <a:pt x="485" y="1"/>
                    <a:pt x="1" y="485"/>
                    <a:pt x="1" y="1096"/>
                  </a:cubicBezTo>
                  <a:cubicBezTo>
                    <a:pt x="1" y="1694"/>
                    <a:pt x="485" y="2178"/>
                    <a:pt x="1096" y="2178"/>
                  </a:cubicBezTo>
                  <a:cubicBezTo>
                    <a:pt x="1694" y="2178"/>
                    <a:pt x="2178" y="1694"/>
                    <a:pt x="2178" y="1096"/>
                  </a:cubicBezTo>
                  <a:cubicBezTo>
                    <a:pt x="2178" y="485"/>
                    <a:pt x="1694" y="1"/>
                    <a:pt x="10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1962613" y="2000738"/>
              <a:ext cx="15925" cy="15925"/>
            </a:xfrm>
            <a:custGeom>
              <a:rect b="b" l="l" r="r" t="t"/>
              <a:pathLst>
                <a:path extrusionOk="0" h="637" w="637">
                  <a:moveTo>
                    <a:pt x="318" y="0"/>
                  </a:moveTo>
                  <a:cubicBezTo>
                    <a:pt x="229" y="0"/>
                    <a:pt x="153" y="38"/>
                    <a:pt x="89" y="89"/>
                  </a:cubicBezTo>
                  <a:cubicBezTo>
                    <a:pt x="38" y="153"/>
                    <a:pt x="0" y="242"/>
                    <a:pt x="0" y="318"/>
                  </a:cubicBezTo>
                  <a:cubicBezTo>
                    <a:pt x="0" y="407"/>
                    <a:pt x="38" y="484"/>
                    <a:pt x="89" y="548"/>
                  </a:cubicBezTo>
                  <a:cubicBezTo>
                    <a:pt x="153" y="611"/>
                    <a:pt x="229" y="637"/>
                    <a:pt x="318" y="637"/>
                  </a:cubicBezTo>
                  <a:cubicBezTo>
                    <a:pt x="408" y="637"/>
                    <a:pt x="484" y="611"/>
                    <a:pt x="548" y="548"/>
                  </a:cubicBezTo>
                  <a:cubicBezTo>
                    <a:pt x="611" y="484"/>
                    <a:pt x="637" y="407"/>
                    <a:pt x="637" y="318"/>
                  </a:cubicBezTo>
                  <a:cubicBezTo>
                    <a:pt x="637" y="242"/>
                    <a:pt x="599" y="153"/>
                    <a:pt x="548" y="89"/>
                  </a:cubicBezTo>
                  <a:cubicBezTo>
                    <a:pt x="484" y="38"/>
                    <a:pt x="408" y="0"/>
                    <a:pt x="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1732438" y="1861288"/>
              <a:ext cx="411325" cy="410675"/>
            </a:xfrm>
            <a:custGeom>
              <a:rect b="b" l="l" r="r" t="t"/>
              <a:pathLst>
                <a:path extrusionOk="0" h="16427" w="16453">
                  <a:moveTo>
                    <a:pt x="10621" y="650"/>
                  </a:moveTo>
                  <a:cubicBezTo>
                    <a:pt x="10799" y="650"/>
                    <a:pt x="10939" y="790"/>
                    <a:pt x="10939" y="969"/>
                  </a:cubicBezTo>
                  <a:lnTo>
                    <a:pt x="10939" y="3019"/>
                  </a:lnTo>
                  <a:cubicBezTo>
                    <a:pt x="10939" y="3197"/>
                    <a:pt x="10799" y="3337"/>
                    <a:pt x="10621" y="3337"/>
                  </a:cubicBezTo>
                  <a:lnTo>
                    <a:pt x="7157" y="3337"/>
                  </a:lnTo>
                  <a:cubicBezTo>
                    <a:pt x="6979" y="3337"/>
                    <a:pt x="6826" y="3197"/>
                    <a:pt x="6826" y="3019"/>
                  </a:cubicBezTo>
                  <a:lnTo>
                    <a:pt x="6826" y="969"/>
                  </a:lnTo>
                  <a:cubicBezTo>
                    <a:pt x="6826" y="790"/>
                    <a:pt x="6979" y="650"/>
                    <a:pt x="7157" y="650"/>
                  </a:cubicBezTo>
                  <a:close/>
                  <a:moveTo>
                    <a:pt x="2726" y="3057"/>
                  </a:moveTo>
                  <a:lnTo>
                    <a:pt x="1796" y="3974"/>
                  </a:lnTo>
                  <a:lnTo>
                    <a:pt x="1796" y="3057"/>
                  </a:lnTo>
                  <a:close/>
                  <a:moveTo>
                    <a:pt x="4610" y="2076"/>
                  </a:moveTo>
                  <a:lnTo>
                    <a:pt x="4610" y="2076"/>
                  </a:lnTo>
                  <a:cubicBezTo>
                    <a:pt x="5451" y="3133"/>
                    <a:pt x="5374" y="4674"/>
                    <a:pt x="4407" y="5654"/>
                  </a:cubicBezTo>
                  <a:cubicBezTo>
                    <a:pt x="3885" y="6164"/>
                    <a:pt x="3210" y="6444"/>
                    <a:pt x="2484" y="6444"/>
                  </a:cubicBezTo>
                  <a:cubicBezTo>
                    <a:pt x="1873" y="6444"/>
                    <a:pt x="1287" y="6240"/>
                    <a:pt x="816" y="5871"/>
                  </a:cubicBezTo>
                  <a:lnTo>
                    <a:pt x="4610" y="2076"/>
                  </a:lnTo>
                  <a:close/>
                  <a:moveTo>
                    <a:pt x="4852" y="6100"/>
                  </a:moveTo>
                  <a:lnTo>
                    <a:pt x="5769" y="7895"/>
                  </a:lnTo>
                  <a:lnTo>
                    <a:pt x="3592" y="7895"/>
                  </a:lnTo>
                  <a:lnTo>
                    <a:pt x="3592" y="6902"/>
                  </a:lnTo>
                  <a:cubicBezTo>
                    <a:pt x="4063" y="6737"/>
                    <a:pt x="4496" y="6469"/>
                    <a:pt x="4852" y="6100"/>
                  </a:cubicBezTo>
                  <a:close/>
                  <a:moveTo>
                    <a:pt x="14084" y="8545"/>
                  </a:moveTo>
                  <a:lnTo>
                    <a:pt x="14084" y="11677"/>
                  </a:lnTo>
                  <a:lnTo>
                    <a:pt x="2407" y="11677"/>
                  </a:lnTo>
                  <a:lnTo>
                    <a:pt x="2407" y="8545"/>
                  </a:lnTo>
                  <a:close/>
                  <a:moveTo>
                    <a:pt x="2407" y="12327"/>
                  </a:moveTo>
                  <a:cubicBezTo>
                    <a:pt x="3362" y="12327"/>
                    <a:pt x="4139" y="13103"/>
                    <a:pt x="4139" y="14058"/>
                  </a:cubicBezTo>
                  <a:cubicBezTo>
                    <a:pt x="4139" y="15013"/>
                    <a:pt x="3362" y="15790"/>
                    <a:pt x="2407" y="15790"/>
                  </a:cubicBezTo>
                  <a:cubicBezTo>
                    <a:pt x="1452" y="15790"/>
                    <a:pt x="676" y="15013"/>
                    <a:pt x="676" y="14058"/>
                  </a:cubicBezTo>
                  <a:cubicBezTo>
                    <a:pt x="676" y="13103"/>
                    <a:pt x="1452" y="12327"/>
                    <a:pt x="2407" y="12327"/>
                  </a:cubicBezTo>
                  <a:close/>
                  <a:moveTo>
                    <a:pt x="8239" y="12327"/>
                  </a:moveTo>
                  <a:cubicBezTo>
                    <a:pt x="9194" y="12327"/>
                    <a:pt x="9971" y="13103"/>
                    <a:pt x="9971" y="14058"/>
                  </a:cubicBezTo>
                  <a:cubicBezTo>
                    <a:pt x="9971" y="15013"/>
                    <a:pt x="9194" y="15790"/>
                    <a:pt x="8239" y="15790"/>
                  </a:cubicBezTo>
                  <a:cubicBezTo>
                    <a:pt x="7284" y="15790"/>
                    <a:pt x="6508" y="15013"/>
                    <a:pt x="6508" y="14058"/>
                  </a:cubicBezTo>
                  <a:cubicBezTo>
                    <a:pt x="6508" y="13103"/>
                    <a:pt x="7284" y="12327"/>
                    <a:pt x="8239" y="12327"/>
                  </a:cubicBezTo>
                  <a:close/>
                  <a:moveTo>
                    <a:pt x="14084" y="12327"/>
                  </a:moveTo>
                  <a:cubicBezTo>
                    <a:pt x="15039" y="12327"/>
                    <a:pt x="15816" y="13103"/>
                    <a:pt x="15816" y="14058"/>
                  </a:cubicBezTo>
                  <a:cubicBezTo>
                    <a:pt x="15816" y="15013"/>
                    <a:pt x="15039" y="15790"/>
                    <a:pt x="14084" y="15790"/>
                  </a:cubicBezTo>
                  <a:cubicBezTo>
                    <a:pt x="13129" y="15790"/>
                    <a:pt x="12352" y="15013"/>
                    <a:pt x="12352" y="14058"/>
                  </a:cubicBezTo>
                  <a:cubicBezTo>
                    <a:pt x="12352" y="13103"/>
                    <a:pt x="13129" y="12327"/>
                    <a:pt x="14084" y="12327"/>
                  </a:cubicBezTo>
                  <a:close/>
                  <a:moveTo>
                    <a:pt x="7157" y="1"/>
                  </a:moveTo>
                  <a:cubicBezTo>
                    <a:pt x="6622" y="1"/>
                    <a:pt x="6189" y="434"/>
                    <a:pt x="6189" y="969"/>
                  </a:cubicBezTo>
                  <a:lnTo>
                    <a:pt x="6189" y="3019"/>
                  </a:lnTo>
                  <a:cubicBezTo>
                    <a:pt x="6189" y="3541"/>
                    <a:pt x="6622" y="3974"/>
                    <a:pt x="7157" y="3974"/>
                  </a:cubicBezTo>
                  <a:lnTo>
                    <a:pt x="7921" y="3974"/>
                  </a:lnTo>
                  <a:lnTo>
                    <a:pt x="7921" y="7895"/>
                  </a:lnTo>
                  <a:lnTo>
                    <a:pt x="6482" y="7895"/>
                  </a:lnTo>
                  <a:lnTo>
                    <a:pt x="5298" y="5553"/>
                  </a:lnTo>
                  <a:cubicBezTo>
                    <a:pt x="6138" y="4254"/>
                    <a:pt x="5986" y="2509"/>
                    <a:pt x="4852" y="1376"/>
                  </a:cubicBezTo>
                  <a:cubicBezTo>
                    <a:pt x="4789" y="1312"/>
                    <a:pt x="4709" y="1280"/>
                    <a:pt x="4629" y="1280"/>
                  </a:cubicBezTo>
                  <a:cubicBezTo>
                    <a:pt x="4550" y="1280"/>
                    <a:pt x="4470" y="1312"/>
                    <a:pt x="4407" y="1376"/>
                  </a:cubicBezTo>
                  <a:lnTo>
                    <a:pt x="3362" y="2407"/>
                  </a:lnTo>
                  <a:lnTo>
                    <a:pt x="1478" y="2407"/>
                  </a:lnTo>
                  <a:cubicBezTo>
                    <a:pt x="1300" y="2407"/>
                    <a:pt x="1160" y="2547"/>
                    <a:pt x="1160" y="2726"/>
                  </a:cubicBezTo>
                  <a:lnTo>
                    <a:pt x="1160" y="4610"/>
                  </a:lnTo>
                  <a:lnTo>
                    <a:pt x="128" y="5654"/>
                  </a:lnTo>
                  <a:cubicBezTo>
                    <a:pt x="1" y="5769"/>
                    <a:pt x="1" y="5973"/>
                    <a:pt x="128" y="6100"/>
                  </a:cubicBezTo>
                  <a:cubicBezTo>
                    <a:pt x="752" y="6737"/>
                    <a:pt x="1593" y="7081"/>
                    <a:pt x="2497" y="7081"/>
                  </a:cubicBezTo>
                  <a:cubicBezTo>
                    <a:pt x="2649" y="7081"/>
                    <a:pt x="2802" y="7068"/>
                    <a:pt x="2955" y="7055"/>
                  </a:cubicBezTo>
                  <a:lnTo>
                    <a:pt x="2955" y="7895"/>
                  </a:lnTo>
                  <a:lnTo>
                    <a:pt x="2089" y="7895"/>
                  </a:lnTo>
                  <a:cubicBezTo>
                    <a:pt x="1911" y="7895"/>
                    <a:pt x="1771" y="8036"/>
                    <a:pt x="1771" y="8214"/>
                  </a:cubicBezTo>
                  <a:lnTo>
                    <a:pt x="1771" y="11766"/>
                  </a:lnTo>
                  <a:cubicBezTo>
                    <a:pt x="765" y="12047"/>
                    <a:pt x="39" y="12963"/>
                    <a:pt x="39" y="14058"/>
                  </a:cubicBezTo>
                  <a:cubicBezTo>
                    <a:pt x="39" y="15357"/>
                    <a:pt x="1096" y="16427"/>
                    <a:pt x="2407" y="16427"/>
                  </a:cubicBezTo>
                  <a:cubicBezTo>
                    <a:pt x="3719" y="16427"/>
                    <a:pt x="4776" y="15357"/>
                    <a:pt x="4776" y="14058"/>
                  </a:cubicBezTo>
                  <a:cubicBezTo>
                    <a:pt x="4776" y="13371"/>
                    <a:pt x="4496" y="12760"/>
                    <a:pt x="4025" y="12327"/>
                  </a:cubicBezTo>
                  <a:lnTo>
                    <a:pt x="6622" y="12327"/>
                  </a:lnTo>
                  <a:cubicBezTo>
                    <a:pt x="6164" y="12760"/>
                    <a:pt x="5871" y="13371"/>
                    <a:pt x="5871" y="14058"/>
                  </a:cubicBezTo>
                  <a:cubicBezTo>
                    <a:pt x="5871" y="15357"/>
                    <a:pt x="6941" y="16427"/>
                    <a:pt x="8252" y="16427"/>
                  </a:cubicBezTo>
                  <a:cubicBezTo>
                    <a:pt x="9551" y="16427"/>
                    <a:pt x="10621" y="15357"/>
                    <a:pt x="10621" y="14058"/>
                  </a:cubicBezTo>
                  <a:cubicBezTo>
                    <a:pt x="10621" y="13371"/>
                    <a:pt x="10328" y="12760"/>
                    <a:pt x="9869" y="12327"/>
                  </a:cubicBezTo>
                  <a:lnTo>
                    <a:pt x="12467" y="12327"/>
                  </a:lnTo>
                  <a:cubicBezTo>
                    <a:pt x="11996" y="12760"/>
                    <a:pt x="11716" y="13371"/>
                    <a:pt x="11716" y="14058"/>
                  </a:cubicBezTo>
                  <a:cubicBezTo>
                    <a:pt x="11716" y="15357"/>
                    <a:pt x="12772" y="16427"/>
                    <a:pt x="14084" y="16427"/>
                  </a:cubicBezTo>
                  <a:cubicBezTo>
                    <a:pt x="15396" y="16427"/>
                    <a:pt x="16452" y="15357"/>
                    <a:pt x="16452" y="14058"/>
                  </a:cubicBezTo>
                  <a:cubicBezTo>
                    <a:pt x="16452" y="12963"/>
                    <a:pt x="15727" y="12047"/>
                    <a:pt x="14721" y="11766"/>
                  </a:cubicBezTo>
                  <a:lnTo>
                    <a:pt x="14721" y="8214"/>
                  </a:lnTo>
                  <a:cubicBezTo>
                    <a:pt x="14721" y="8036"/>
                    <a:pt x="14581" y="7895"/>
                    <a:pt x="14402" y="7895"/>
                  </a:cubicBezTo>
                  <a:lnTo>
                    <a:pt x="13142" y="7895"/>
                  </a:lnTo>
                  <a:lnTo>
                    <a:pt x="13142" y="4725"/>
                  </a:lnTo>
                  <a:lnTo>
                    <a:pt x="14428" y="3439"/>
                  </a:lnTo>
                  <a:lnTo>
                    <a:pt x="14708" y="3923"/>
                  </a:lnTo>
                  <a:cubicBezTo>
                    <a:pt x="14759" y="4012"/>
                    <a:pt x="14861" y="4088"/>
                    <a:pt x="14988" y="4088"/>
                  </a:cubicBezTo>
                  <a:lnTo>
                    <a:pt x="16134" y="4088"/>
                  </a:lnTo>
                  <a:cubicBezTo>
                    <a:pt x="16312" y="4088"/>
                    <a:pt x="16452" y="3935"/>
                    <a:pt x="16452" y="3757"/>
                  </a:cubicBezTo>
                  <a:cubicBezTo>
                    <a:pt x="16452" y="3579"/>
                    <a:pt x="16312" y="3439"/>
                    <a:pt x="16134" y="3439"/>
                  </a:cubicBezTo>
                  <a:lnTo>
                    <a:pt x="15166" y="3439"/>
                  </a:lnTo>
                  <a:lnTo>
                    <a:pt x="14873" y="2904"/>
                  </a:lnTo>
                  <a:lnTo>
                    <a:pt x="15166" y="2382"/>
                  </a:lnTo>
                  <a:lnTo>
                    <a:pt x="16134" y="2382"/>
                  </a:lnTo>
                  <a:cubicBezTo>
                    <a:pt x="16312" y="2382"/>
                    <a:pt x="16452" y="2229"/>
                    <a:pt x="16452" y="2051"/>
                  </a:cubicBezTo>
                  <a:cubicBezTo>
                    <a:pt x="16452" y="1873"/>
                    <a:pt x="16312" y="1733"/>
                    <a:pt x="16134" y="1733"/>
                  </a:cubicBezTo>
                  <a:lnTo>
                    <a:pt x="14988" y="1733"/>
                  </a:lnTo>
                  <a:cubicBezTo>
                    <a:pt x="14861" y="1733"/>
                    <a:pt x="14759" y="1796"/>
                    <a:pt x="14708" y="1898"/>
                  </a:cubicBezTo>
                  <a:lnTo>
                    <a:pt x="14250" y="2713"/>
                  </a:lnTo>
                  <a:lnTo>
                    <a:pt x="12594" y="4368"/>
                  </a:lnTo>
                  <a:cubicBezTo>
                    <a:pt x="12531" y="4419"/>
                    <a:pt x="12492" y="4508"/>
                    <a:pt x="12492" y="4585"/>
                  </a:cubicBezTo>
                  <a:lnTo>
                    <a:pt x="12492" y="7895"/>
                  </a:lnTo>
                  <a:lnTo>
                    <a:pt x="9844" y="7895"/>
                  </a:lnTo>
                  <a:lnTo>
                    <a:pt x="9844" y="7055"/>
                  </a:lnTo>
                  <a:cubicBezTo>
                    <a:pt x="9844" y="6877"/>
                    <a:pt x="9704" y="6737"/>
                    <a:pt x="9525" y="6737"/>
                  </a:cubicBezTo>
                  <a:cubicBezTo>
                    <a:pt x="9347" y="6737"/>
                    <a:pt x="9207" y="6877"/>
                    <a:pt x="9207" y="7055"/>
                  </a:cubicBezTo>
                  <a:lnTo>
                    <a:pt x="9207" y="7895"/>
                  </a:lnTo>
                  <a:lnTo>
                    <a:pt x="8558" y="7895"/>
                  </a:lnTo>
                  <a:lnTo>
                    <a:pt x="8558" y="3974"/>
                  </a:lnTo>
                  <a:lnTo>
                    <a:pt x="9207" y="3974"/>
                  </a:lnTo>
                  <a:lnTo>
                    <a:pt x="9207" y="4789"/>
                  </a:lnTo>
                  <a:cubicBezTo>
                    <a:pt x="9207" y="4967"/>
                    <a:pt x="9347" y="5120"/>
                    <a:pt x="9525" y="5120"/>
                  </a:cubicBezTo>
                  <a:cubicBezTo>
                    <a:pt x="9704" y="5120"/>
                    <a:pt x="9844" y="4967"/>
                    <a:pt x="9844" y="4789"/>
                  </a:cubicBezTo>
                  <a:lnTo>
                    <a:pt x="9844" y="3974"/>
                  </a:lnTo>
                  <a:lnTo>
                    <a:pt x="10621" y="3974"/>
                  </a:lnTo>
                  <a:cubicBezTo>
                    <a:pt x="11143" y="3974"/>
                    <a:pt x="11576" y="3553"/>
                    <a:pt x="11576" y="3019"/>
                  </a:cubicBezTo>
                  <a:lnTo>
                    <a:pt x="11576" y="969"/>
                  </a:lnTo>
                  <a:cubicBezTo>
                    <a:pt x="11576" y="434"/>
                    <a:pt x="11143" y="1"/>
                    <a:pt x="10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1962613" y="2093363"/>
              <a:ext cx="96475" cy="15950"/>
            </a:xfrm>
            <a:custGeom>
              <a:rect b="b" l="l" r="r" t="t"/>
              <a:pathLst>
                <a:path extrusionOk="0" h="638" w="3859">
                  <a:moveTo>
                    <a:pt x="318" y="0"/>
                  </a:moveTo>
                  <a:cubicBezTo>
                    <a:pt x="140" y="0"/>
                    <a:pt x="0" y="140"/>
                    <a:pt x="0" y="319"/>
                  </a:cubicBezTo>
                  <a:cubicBezTo>
                    <a:pt x="0" y="497"/>
                    <a:pt x="140" y="637"/>
                    <a:pt x="318" y="637"/>
                  </a:cubicBezTo>
                  <a:lnTo>
                    <a:pt x="3540" y="637"/>
                  </a:lnTo>
                  <a:cubicBezTo>
                    <a:pt x="3718" y="637"/>
                    <a:pt x="3858" y="497"/>
                    <a:pt x="3858" y="319"/>
                  </a:cubicBezTo>
                  <a:cubicBezTo>
                    <a:pt x="3858" y="140"/>
                    <a:pt x="3718" y="0"/>
                    <a:pt x="35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1930463" y="2093363"/>
              <a:ext cx="15925" cy="15950"/>
            </a:xfrm>
            <a:custGeom>
              <a:rect b="b" l="l" r="r" t="t"/>
              <a:pathLst>
                <a:path extrusionOk="0" h="638" w="637">
                  <a:moveTo>
                    <a:pt x="318" y="0"/>
                  </a:moveTo>
                  <a:cubicBezTo>
                    <a:pt x="242" y="0"/>
                    <a:pt x="153" y="26"/>
                    <a:pt x="102" y="90"/>
                  </a:cubicBezTo>
                  <a:cubicBezTo>
                    <a:pt x="38" y="153"/>
                    <a:pt x="0" y="230"/>
                    <a:pt x="0" y="319"/>
                  </a:cubicBezTo>
                  <a:cubicBezTo>
                    <a:pt x="0" y="395"/>
                    <a:pt x="38" y="484"/>
                    <a:pt x="102" y="535"/>
                  </a:cubicBezTo>
                  <a:cubicBezTo>
                    <a:pt x="153" y="599"/>
                    <a:pt x="242" y="637"/>
                    <a:pt x="318" y="637"/>
                  </a:cubicBezTo>
                  <a:cubicBezTo>
                    <a:pt x="408" y="637"/>
                    <a:pt x="484" y="599"/>
                    <a:pt x="548" y="535"/>
                  </a:cubicBezTo>
                  <a:cubicBezTo>
                    <a:pt x="611" y="484"/>
                    <a:pt x="637" y="395"/>
                    <a:pt x="637" y="319"/>
                  </a:cubicBezTo>
                  <a:cubicBezTo>
                    <a:pt x="637" y="230"/>
                    <a:pt x="611" y="153"/>
                    <a:pt x="548" y="90"/>
                  </a:cubicBezTo>
                  <a:cubicBezTo>
                    <a:pt x="484" y="26"/>
                    <a:pt x="408" y="0"/>
                    <a:pt x="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pic>
        <p:nvPicPr>
          <p:cNvPr id="4640" name="Google Shape;46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3799773"/>
            <a:ext cx="9144002" cy="2075355"/>
          </a:xfrm>
          <a:prstGeom prst="rect">
            <a:avLst/>
          </a:prstGeom>
          <a:noFill/>
          <a:ln>
            <a:noFill/>
          </a:ln>
        </p:spPr>
      </p:pic>
      <p:sp>
        <p:nvSpPr>
          <p:cNvPr id="4641" name="Google Shape;4641;p35"/>
          <p:cNvSpPr/>
          <p:nvPr/>
        </p:nvSpPr>
        <p:spPr>
          <a:xfrm>
            <a:off x="8059013" y="14058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2" name="Google Shape;4642;p35"/>
          <p:cNvSpPr/>
          <p:nvPr/>
        </p:nvSpPr>
        <p:spPr>
          <a:xfrm>
            <a:off x="8390000" y="153352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3" name="Google Shape;4643;p35"/>
          <p:cNvSpPr/>
          <p:nvPr/>
        </p:nvSpPr>
        <p:spPr>
          <a:xfrm>
            <a:off x="7931763" y="20476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4" name="Google Shape;4644;p35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5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8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" name="Google Shape;4649;p36"/>
          <p:cNvSpPr txBox="1"/>
          <p:nvPr>
            <p:ph type="title"/>
          </p:nvPr>
        </p:nvSpPr>
        <p:spPr>
          <a:xfrm>
            <a:off x="692400" y="345650"/>
            <a:ext cx="7759200" cy="6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Technologies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0" name="Google Shape;4650;p36"/>
          <p:cNvSpPr/>
          <p:nvPr/>
        </p:nvSpPr>
        <p:spPr>
          <a:xfrm>
            <a:off x="0" y="2081425"/>
            <a:ext cx="9144000" cy="1979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51" name="Google Shape;46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913" y="2820950"/>
            <a:ext cx="1973625" cy="5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2" name="Google Shape;465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0696" y="2679246"/>
            <a:ext cx="1427772" cy="8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3" name="Google Shape;465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8750" y="2680200"/>
            <a:ext cx="1487547" cy="8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4" name="Google Shape;465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025" y="2784309"/>
            <a:ext cx="2427450" cy="66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5" name="Google Shape;465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2188" y="2541498"/>
            <a:ext cx="1075175" cy="1078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6" name="Google Shape;4656;p36"/>
          <p:cNvGrpSpPr/>
          <p:nvPr/>
        </p:nvGrpSpPr>
        <p:grpSpPr>
          <a:xfrm rot="-10601111">
            <a:off x="411948" y="4096335"/>
            <a:ext cx="1268810" cy="1006778"/>
            <a:chOff x="3418090" y="1904609"/>
            <a:chExt cx="3246250" cy="2382681"/>
          </a:xfrm>
        </p:grpSpPr>
        <p:sp>
          <p:nvSpPr>
            <p:cNvPr id="4657" name="Google Shape;4657;p36"/>
            <p:cNvSpPr/>
            <p:nvPr/>
          </p:nvSpPr>
          <p:spPr>
            <a:xfrm>
              <a:off x="3709179" y="1904609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24" y="0"/>
                  </a:moveTo>
                  <a:lnTo>
                    <a:pt x="0" y="179"/>
                  </a:lnTo>
                  <a:lnTo>
                    <a:pt x="0" y="359"/>
                  </a:lnTo>
                  <a:lnTo>
                    <a:pt x="2734" y="2061"/>
                  </a:lnTo>
                  <a:lnTo>
                    <a:pt x="3047" y="161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3860837" y="2019580"/>
              <a:ext cx="31882" cy="474627"/>
            </a:xfrm>
            <a:custGeom>
              <a:rect b="b" l="l" r="r" t="t"/>
              <a:pathLst>
                <a:path extrusionOk="0" h="8694" w="584">
                  <a:moveTo>
                    <a:pt x="1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59"/>
                  </a:lnTo>
                  <a:lnTo>
                    <a:pt x="583" y="9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3858381" y="1992666"/>
              <a:ext cx="34339" cy="39197"/>
            </a:xfrm>
            <a:custGeom>
              <a:rect b="b" l="l" r="r" t="t"/>
              <a:pathLst>
                <a:path extrusionOk="0" h="718" w="629">
                  <a:moveTo>
                    <a:pt x="314" y="0"/>
                  </a:moveTo>
                  <a:lnTo>
                    <a:pt x="46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628" y="58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3689580" y="1914381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59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59" y="9186"/>
                  </a:lnTo>
                  <a:lnTo>
                    <a:pt x="3138" y="10799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138" y="1614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3904894" y="2019580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45" y="359"/>
                  </a:lnTo>
                  <a:lnTo>
                    <a:pt x="2778" y="2017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4059009" y="2134551"/>
              <a:ext cx="31827" cy="474627"/>
            </a:xfrm>
            <a:custGeom>
              <a:rect b="b" l="l" r="r" t="t"/>
              <a:pathLst>
                <a:path extrusionOk="0" h="8694" w="583">
                  <a:moveTo>
                    <a:pt x="0" y="0"/>
                  </a:moveTo>
                  <a:lnTo>
                    <a:pt x="135" y="8380"/>
                  </a:lnTo>
                  <a:lnTo>
                    <a:pt x="314" y="8693"/>
                  </a:lnTo>
                  <a:lnTo>
                    <a:pt x="583" y="8514"/>
                  </a:lnTo>
                  <a:lnTo>
                    <a:pt x="583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4056552" y="2107637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3887752" y="2026895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1"/>
                  </a:moveTo>
                  <a:lnTo>
                    <a:pt x="0" y="180"/>
                  </a:lnTo>
                  <a:lnTo>
                    <a:pt x="0" y="8694"/>
                  </a:lnTo>
                  <a:lnTo>
                    <a:pt x="314" y="9231"/>
                  </a:lnTo>
                  <a:lnTo>
                    <a:pt x="3137" y="10845"/>
                  </a:lnTo>
                  <a:lnTo>
                    <a:pt x="3451" y="10665"/>
                  </a:lnTo>
                  <a:lnTo>
                    <a:pt x="3451" y="2196"/>
                  </a:lnTo>
                  <a:lnTo>
                    <a:pt x="3137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4103011" y="213455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45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4257126" y="2249522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1" y="0"/>
                  </a:moveTo>
                  <a:lnTo>
                    <a:pt x="135" y="8335"/>
                  </a:lnTo>
                  <a:lnTo>
                    <a:pt x="314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4254670" y="2222608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4085869" y="2141866"/>
              <a:ext cx="188453" cy="589599"/>
            </a:xfrm>
            <a:custGeom>
              <a:rect b="b" l="l" r="r" t="t"/>
              <a:pathLst>
                <a:path extrusionOk="0" h="10800" w="3452">
                  <a:moveTo>
                    <a:pt x="315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5" y="9231"/>
                  </a:lnTo>
                  <a:lnTo>
                    <a:pt x="3138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138" y="1614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4301183" y="2247066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1"/>
                  </a:moveTo>
                  <a:lnTo>
                    <a:pt x="0" y="180"/>
                  </a:lnTo>
                  <a:lnTo>
                    <a:pt x="45" y="404"/>
                  </a:lnTo>
                  <a:lnTo>
                    <a:pt x="2778" y="2062"/>
                  </a:lnTo>
                  <a:lnTo>
                    <a:pt x="3047" y="161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4455298" y="2362037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1"/>
                  </a:moveTo>
                  <a:lnTo>
                    <a:pt x="90" y="8380"/>
                  </a:lnTo>
                  <a:lnTo>
                    <a:pt x="314" y="8694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4452841" y="2335123"/>
              <a:ext cx="31827" cy="39197"/>
            </a:xfrm>
            <a:custGeom>
              <a:rect b="b" l="l" r="r" t="t"/>
              <a:pathLst>
                <a:path extrusionOk="0" h="718" w="583">
                  <a:moveTo>
                    <a:pt x="269" y="1"/>
                  </a:moveTo>
                  <a:lnTo>
                    <a:pt x="0" y="180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583" y="58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4284041" y="225683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2" y="10800"/>
                  </a:lnTo>
                  <a:lnTo>
                    <a:pt x="3451" y="10621"/>
                  </a:lnTo>
                  <a:lnTo>
                    <a:pt x="3451" y="2152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4499300" y="236203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70" y="1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62"/>
                  </a:lnTo>
                  <a:lnTo>
                    <a:pt x="3048" y="161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4653415" y="247700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1"/>
                  </a:moveTo>
                  <a:lnTo>
                    <a:pt x="90" y="8380"/>
                  </a:lnTo>
                  <a:lnTo>
                    <a:pt x="270" y="8694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4648556" y="2450094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1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8"/>
                  </a:lnTo>
                  <a:lnTo>
                    <a:pt x="627" y="538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4482212" y="2369352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225"/>
                  </a:lnTo>
                  <a:lnTo>
                    <a:pt x="0" y="8694"/>
                  </a:lnTo>
                  <a:lnTo>
                    <a:pt x="314" y="9232"/>
                  </a:lnTo>
                  <a:lnTo>
                    <a:pt x="3092" y="10845"/>
                  </a:lnTo>
                  <a:lnTo>
                    <a:pt x="3406" y="10666"/>
                  </a:lnTo>
                  <a:lnTo>
                    <a:pt x="3406" y="2197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4668101" y="2543064"/>
              <a:ext cx="163941" cy="330285"/>
            </a:xfrm>
            <a:custGeom>
              <a:rect b="b" l="l" r="r" t="t"/>
              <a:pathLst>
                <a:path extrusionOk="0" h="6050" w="3003">
                  <a:moveTo>
                    <a:pt x="269" y="0"/>
                  </a:moveTo>
                  <a:lnTo>
                    <a:pt x="1" y="135"/>
                  </a:lnTo>
                  <a:lnTo>
                    <a:pt x="180" y="628"/>
                  </a:lnTo>
                  <a:lnTo>
                    <a:pt x="1569" y="2420"/>
                  </a:lnTo>
                  <a:lnTo>
                    <a:pt x="1614" y="5512"/>
                  </a:lnTo>
                  <a:lnTo>
                    <a:pt x="269" y="5736"/>
                  </a:lnTo>
                  <a:lnTo>
                    <a:pt x="1" y="5915"/>
                  </a:lnTo>
                  <a:lnTo>
                    <a:pt x="1255" y="5870"/>
                  </a:lnTo>
                  <a:lnTo>
                    <a:pt x="1748" y="6050"/>
                  </a:lnTo>
                  <a:lnTo>
                    <a:pt x="2017" y="5870"/>
                  </a:lnTo>
                  <a:lnTo>
                    <a:pt x="2017" y="4392"/>
                  </a:lnTo>
                  <a:lnTo>
                    <a:pt x="2734" y="5019"/>
                  </a:lnTo>
                  <a:lnTo>
                    <a:pt x="3003" y="4885"/>
                  </a:lnTo>
                  <a:lnTo>
                    <a:pt x="3003" y="4437"/>
                  </a:lnTo>
                  <a:lnTo>
                    <a:pt x="2017" y="3854"/>
                  </a:lnTo>
                  <a:lnTo>
                    <a:pt x="2017" y="2286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36"/>
            <p:cNvSpPr/>
            <p:nvPr/>
          </p:nvSpPr>
          <p:spPr>
            <a:xfrm>
              <a:off x="4668101" y="2550380"/>
              <a:ext cx="149310" cy="340111"/>
            </a:xfrm>
            <a:custGeom>
              <a:rect b="b" l="l" r="r" t="t"/>
              <a:pathLst>
                <a:path extrusionOk="0" h="6230" w="2735">
                  <a:moveTo>
                    <a:pt x="1" y="1"/>
                  </a:moveTo>
                  <a:lnTo>
                    <a:pt x="1" y="449"/>
                  </a:lnTo>
                  <a:lnTo>
                    <a:pt x="1390" y="2241"/>
                  </a:lnTo>
                  <a:lnTo>
                    <a:pt x="1390" y="5512"/>
                  </a:lnTo>
                  <a:lnTo>
                    <a:pt x="1" y="5781"/>
                  </a:lnTo>
                  <a:lnTo>
                    <a:pt x="1" y="6229"/>
                  </a:lnTo>
                  <a:lnTo>
                    <a:pt x="1748" y="5916"/>
                  </a:lnTo>
                  <a:lnTo>
                    <a:pt x="1748" y="4347"/>
                  </a:lnTo>
                  <a:lnTo>
                    <a:pt x="2734" y="4885"/>
                  </a:lnTo>
                  <a:lnTo>
                    <a:pt x="2734" y="4437"/>
                  </a:lnTo>
                  <a:lnTo>
                    <a:pt x="1748" y="3899"/>
                  </a:lnTo>
                  <a:lnTo>
                    <a:pt x="1748" y="23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36"/>
            <p:cNvSpPr/>
            <p:nvPr/>
          </p:nvSpPr>
          <p:spPr>
            <a:xfrm>
              <a:off x="5565879" y="2892891"/>
              <a:ext cx="151713" cy="403657"/>
            </a:xfrm>
            <a:custGeom>
              <a:rect b="b" l="l" r="r" t="t"/>
              <a:pathLst>
                <a:path extrusionOk="0" h="7394" w="2779">
                  <a:moveTo>
                    <a:pt x="1" y="0"/>
                  </a:moveTo>
                  <a:lnTo>
                    <a:pt x="180" y="6049"/>
                  </a:lnTo>
                  <a:lnTo>
                    <a:pt x="1614" y="7394"/>
                  </a:lnTo>
                  <a:lnTo>
                    <a:pt x="2779" y="6722"/>
                  </a:lnTo>
                  <a:lnTo>
                    <a:pt x="2779" y="5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36"/>
            <p:cNvSpPr/>
            <p:nvPr/>
          </p:nvSpPr>
          <p:spPr>
            <a:xfrm>
              <a:off x="5372620" y="2547978"/>
              <a:ext cx="344970" cy="411027"/>
            </a:xfrm>
            <a:custGeom>
              <a:rect b="b" l="l" r="r" t="t"/>
              <a:pathLst>
                <a:path extrusionOk="0" h="7529" w="6319">
                  <a:moveTo>
                    <a:pt x="1300" y="0"/>
                  </a:moveTo>
                  <a:lnTo>
                    <a:pt x="1" y="941"/>
                  </a:lnTo>
                  <a:lnTo>
                    <a:pt x="5154" y="7528"/>
                  </a:lnTo>
                  <a:lnTo>
                    <a:pt x="6319" y="6856"/>
                  </a:lnTo>
                  <a:lnTo>
                    <a:pt x="2510" y="269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36"/>
            <p:cNvSpPr/>
            <p:nvPr/>
          </p:nvSpPr>
          <p:spPr>
            <a:xfrm>
              <a:off x="5154904" y="2393864"/>
              <a:ext cx="354797" cy="205541"/>
            </a:xfrm>
            <a:custGeom>
              <a:rect b="b" l="l" r="r" t="t"/>
              <a:pathLst>
                <a:path extrusionOk="0" h="3765" w="6499">
                  <a:moveTo>
                    <a:pt x="1121" y="0"/>
                  </a:moveTo>
                  <a:lnTo>
                    <a:pt x="1" y="672"/>
                  </a:lnTo>
                  <a:lnTo>
                    <a:pt x="852" y="3674"/>
                  </a:lnTo>
                  <a:lnTo>
                    <a:pt x="5378" y="3764"/>
                  </a:lnTo>
                  <a:lnTo>
                    <a:pt x="6498" y="3092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36"/>
            <p:cNvSpPr/>
            <p:nvPr/>
          </p:nvSpPr>
          <p:spPr>
            <a:xfrm>
              <a:off x="4946961" y="2430550"/>
              <a:ext cx="707027" cy="985886"/>
            </a:xfrm>
            <a:custGeom>
              <a:rect b="b" l="l" r="r" t="t"/>
              <a:pathLst>
                <a:path extrusionOk="0" h="18059" w="12951">
                  <a:moveTo>
                    <a:pt x="3810" y="0"/>
                  </a:moveTo>
                  <a:lnTo>
                    <a:pt x="1" y="2196"/>
                  </a:lnTo>
                  <a:lnTo>
                    <a:pt x="1" y="8380"/>
                  </a:lnTo>
                  <a:lnTo>
                    <a:pt x="3810" y="14967"/>
                  </a:lnTo>
                  <a:lnTo>
                    <a:pt x="9142" y="18058"/>
                  </a:lnTo>
                  <a:lnTo>
                    <a:pt x="12951" y="15863"/>
                  </a:lnTo>
                  <a:lnTo>
                    <a:pt x="12951" y="9679"/>
                  </a:lnTo>
                  <a:lnTo>
                    <a:pt x="9187" y="3092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36"/>
            <p:cNvSpPr/>
            <p:nvPr/>
          </p:nvSpPr>
          <p:spPr>
            <a:xfrm>
              <a:off x="5331075" y="2973578"/>
              <a:ext cx="298457" cy="457540"/>
            </a:xfrm>
            <a:custGeom>
              <a:rect b="b" l="l" r="r" t="t"/>
              <a:pathLst>
                <a:path extrusionOk="0" h="8381" w="5467">
                  <a:moveTo>
                    <a:pt x="5467" y="1"/>
                  </a:moveTo>
                  <a:lnTo>
                    <a:pt x="0" y="987"/>
                  </a:lnTo>
                  <a:lnTo>
                    <a:pt x="179" y="7036"/>
                  </a:lnTo>
                  <a:lnTo>
                    <a:pt x="1613" y="8380"/>
                  </a:lnTo>
                  <a:lnTo>
                    <a:pt x="5467" y="6185"/>
                  </a:lnTo>
                  <a:lnTo>
                    <a:pt x="5467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36"/>
            <p:cNvSpPr/>
            <p:nvPr/>
          </p:nvSpPr>
          <p:spPr>
            <a:xfrm>
              <a:off x="5211190" y="2613979"/>
              <a:ext cx="418342" cy="479541"/>
            </a:xfrm>
            <a:custGeom>
              <a:rect b="b" l="l" r="r" t="t"/>
              <a:pathLst>
                <a:path extrusionOk="0" h="8784" w="7663">
                  <a:moveTo>
                    <a:pt x="3854" y="1"/>
                  </a:moveTo>
                  <a:lnTo>
                    <a:pt x="852" y="583"/>
                  </a:lnTo>
                  <a:lnTo>
                    <a:pt x="0" y="2197"/>
                  </a:lnTo>
                  <a:lnTo>
                    <a:pt x="3809" y="8784"/>
                  </a:lnTo>
                  <a:lnTo>
                    <a:pt x="7663" y="6588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36"/>
            <p:cNvSpPr/>
            <p:nvPr/>
          </p:nvSpPr>
          <p:spPr>
            <a:xfrm>
              <a:off x="4920101" y="2445235"/>
              <a:ext cx="501487" cy="288685"/>
            </a:xfrm>
            <a:custGeom>
              <a:rect b="b" l="l" r="r" t="t"/>
              <a:pathLst>
                <a:path extrusionOk="0" h="5288" w="9186">
                  <a:moveTo>
                    <a:pt x="3809" y="0"/>
                  </a:moveTo>
                  <a:lnTo>
                    <a:pt x="0" y="2196"/>
                  </a:lnTo>
                  <a:lnTo>
                    <a:pt x="851" y="5243"/>
                  </a:lnTo>
                  <a:lnTo>
                    <a:pt x="5332" y="5288"/>
                  </a:lnTo>
                  <a:lnTo>
                    <a:pt x="9186" y="3092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p36"/>
            <p:cNvSpPr/>
            <p:nvPr/>
          </p:nvSpPr>
          <p:spPr>
            <a:xfrm>
              <a:off x="4658329" y="2565065"/>
              <a:ext cx="261826" cy="440398"/>
            </a:xfrm>
            <a:custGeom>
              <a:rect b="b" l="l" r="r" t="t"/>
              <a:pathLst>
                <a:path extrusionOk="0" h="8067" w="4796">
                  <a:moveTo>
                    <a:pt x="4795" y="1"/>
                  </a:moveTo>
                  <a:lnTo>
                    <a:pt x="986" y="2196"/>
                  </a:lnTo>
                  <a:lnTo>
                    <a:pt x="0" y="8066"/>
                  </a:lnTo>
                  <a:lnTo>
                    <a:pt x="3406" y="6812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p36"/>
            <p:cNvSpPr/>
            <p:nvPr/>
          </p:nvSpPr>
          <p:spPr>
            <a:xfrm>
              <a:off x="4907818" y="3328318"/>
              <a:ext cx="511368" cy="222628"/>
            </a:xfrm>
            <a:custGeom>
              <a:rect b="b" l="l" r="r" t="t"/>
              <a:pathLst>
                <a:path extrusionOk="0" h="4078" w="9367">
                  <a:moveTo>
                    <a:pt x="1256" y="0"/>
                  </a:moveTo>
                  <a:lnTo>
                    <a:pt x="1" y="2017"/>
                  </a:lnTo>
                  <a:lnTo>
                    <a:pt x="5557" y="4078"/>
                  </a:lnTo>
                  <a:lnTo>
                    <a:pt x="9366" y="1882"/>
                  </a:lnTo>
                  <a:lnTo>
                    <a:pt x="5916" y="1076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36"/>
            <p:cNvSpPr/>
            <p:nvPr/>
          </p:nvSpPr>
          <p:spPr>
            <a:xfrm>
              <a:off x="5010561" y="3093462"/>
              <a:ext cx="408625" cy="337655"/>
            </a:xfrm>
            <a:custGeom>
              <a:rect b="b" l="l" r="r" t="t"/>
              <a:pathLst>
                <a:path extrusionOk="0" h="6185" w="7485">
                  <a:moveTo>
                    <a:pt x="7484" y="1"/>
                  </a:moveTo>
                  <a:lnTo>
                    <a:pt x="3362" y="90"/>
                  </a:lnTo>
                  <a:lnTo>
                    <a:pt x="1" y="2107"/>
                  </a:lnTo>
                  <a:lnTo>
                    <a:pt x="1" y="5243"/>
                  </a:lnTo>
                  <a:lnTo>
                    <a:pt x="7484" y="6184"/>
                  </a:lnTo>
                  <a:lnTo>
                    <a:pt x="7484" y="1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36"/>
            <p:cNvSpPr/>
            <p:nvPr/>
          </p:nvSpPr>
          <p:spPr>
            <a:xfrm>
              <a:off x="4866272" y="2733864"/>
              <a:ext cx="552913" cy="474627"/>
            </a:xfrm>
            <a:custGeom>
              <a:rect b="b" l="l" r="r" t="t"/>
              <a:pathLst>
                <a:path extrusionOk="0" h="8694" w="10128">
                  <a:moveTo>
                    <a:pt x="6318" y="1"/>
                  </a:moveTo>
                  <a:lnTo>
                    <a:pt x="0" y="4616"/>
                  </a:lnTo>
                  <a:lnTo>
                    <a:pt x="762" y="6856"/>
                  </a:lnTo>
                  <a:lnTo>
                    <a:pt x="2644" y="8694"/>
                  </a:lnTo>
                  <a:lnTo>
                    <a:pt x="10127" y="6588"/>
                  </a:lnTo>
                  <a:lnTo>
                    <a:pt x="6318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36"/>
            <p:cNvSpPr/>
            <p:nvPr/>
          </p:nvSpPr>
          <p:spPr>
            <a:xfrm>
              <a:off x="4761072" y="2565065"/>
              <a:ext cx="450170" cy="464855"/>
            </a:xfrm>
            <a:custGeom>
              <a:rect b="b" l="l" r="r" t="t"/>
              <a:pathLst>
                <a:path extrusionOk="0" h="8515" w="8246">
                  <a:moveTo>
                    <a:pt x="2913" y="1"/>
                  </a:moveTo>
                  <a:lnTo>
                    <a:pt x="0" y="6991"/>
                  </a:lnTo>
                  <a:lnTo>
                    <a:pt x="1031" y="8290"/>
                  </a:lnTo>
                  <a:lnTo>
                    <a:pt x="2689" y="8515"/>
                  </a:lnTo>
                  <a:lnTo>
                    <a:pt x="8245" y="3093"/>
                  </a:lnTo>
                  <a:lnTo>
                    <a:pt x="2913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36"/>
            <p:cNvSpPr/>
            <p:nvPr/>
          </p:nvSpPr>
          <p:spPr>
            <a:xfrm>
              <a:off x="4898045" y="3208434"/>
              <a:ext cx="112570" cy="210454"/>
            </a:xfrm>
            <a:custGeom>
              <a:rect b="b" l="l" r="r" t="t"/>
              <a:pathLst>
                <a:path extrusionOk="0" h="3855" w="2062">
                  <a:moveTo>
                    <a:pt x="2062" y="1"/>
                  </a:moveTo>
                  <a:lnTo>
                    <a:pt x="1" y="135"/>
                  </a:lnTo>
                  <a:lnTo>
                    <a:pt x="90" y="3182"/>
                  </a:lnTo>
                  <a:lnTo>
                    <a:pt x="807" y="3854"/>
                  </a:lnTo>
                  <a:lnTo>
                    <a:pt x="2062" y="3137"/>
                  </a:lnTo>
                  <a:lnTo>
                    <a:pt x="2062" y="1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36"/>
            <p:cNvSpPr/>
            <p:nvPr/>
          </p:nvSpPr>
          <p:spPr>
            <a:xfrm>
              <a:off x="4802672" y="3017634"/>
              <a:ext cx="207943" cy="232455"/>
            </a:xfrm>
            <a:custGeom>
              <a:rect b="b" l="l" r="r" t="t"/>
              <a:pathLst>
                <a:path extrusionOk="0" h="4258" w="3809">
                  <a:moveTo>
                    <a:pt x="1165" y="0"/>
                  </a:moveTo>
                  <a:lnTo>
                    <a:pt x="0" y="941"/>
                  </a:lnTo>
                  <a:lnTo>
                    <a:pt x="2554" y="4257"/>
                  </a:lnTo>
                  <a:lnTo>
                    <a:pt x="3809" y="3496"/>
                  </a:lnTo>
                  <a:lnTo>
                    <a:pt x="1927" y="225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36"/>
            <p:cNvSpPr/>
            <p:nvPr/>
          </p:nvSpPr>
          <p:spPr>
            <a:xfrm>
              <a:off x="4692558" y="2946719"/>
              <a:ext cx="215313" cy="122342"/>
            </a:xfrm>
            <a:custGeom>
              <a:rect b="b" l="l" r="r" t="t"/>
              <a:pathLst>
                <a:path extrusionOk="0" h="2241" w="3944">
                  <a:moveTo>
                    <a:pt x="1255" y="0"/>
                  </a:moveTo>
                  <a:lnTo>
                    <a:pt x="1" y="717"/>
                  </a:lnTo>
                  <a:lnTo>
                    <a:pt x="449" y="2196"/>
                  </a:lnTo>
                  <a:lnTo>
                    <a:pt x="2689" y="2240"/>
                  </a:lnTo>
                  <a:lnTo>
                    <a:pt x="3944" y="1524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p36"/>
            <p:cNvSpPr/>
            <p:nvPr/>
          </p:nvSpPr>
          <p:spPr>
            <a:xfrm>
              <a:off x="4589815" y="2985807"/>
              <a:ext cx="352340" cy="491769"/>
            </a:xfrm>
            <a:custGeom>
              <a:rect b="b" l="l" r="r" t="t"/>
              <a:pathLst>
                <a:path extrusionOk="0" h="9008" w="6454">
                  <a:moveTo>
                    <a:pt x="1883" y="1"/>
                  </a:moveTo>
                  <a:lnTo>
                    <a:pt x="1" y="1076"/>
                  </a:lnTo>
                  <a:lnTo>
                    <a:pt x="1" y="4168"/>
                  </a:lnTo>
                  <a:lnTo>
                    <a:pt x="1883" y="7484"/>
                  </a:lnTo>
                  <a:lnTo>
                    <a:pt x="4571" y="9008"/>
                  </a:lnTo>
                  <a:lnTo>
                    <a:pt x="6453" y="7932"/>
                  </a:lnTo>
                  <a:lnTo>
                    <a:pt x="6453" y="4840"/>
                  </a:lnTo>
                  <a:lnTo>
                    <a:pt x="4571" y="1524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p36"/>
            <p:cNvSpPr/>
            <p:nvPr/>
          </p:nvSpPr>
          <p:spPr>
            <a:xfrm>
              <a:off x="5524279" y="3120376"/>
              <a:ext cx="161539" cy="347427"/>
            </a:xfrm>
            <a:custGeom>
              <a:rect b="b" l="l" r="r" t="t"/>
              <a:pathLst>
                <a:path extrusionOk="0" h="6364" w="2959">
                  <a:moveTo>
                    <a:pt x="2958" y="0"/>
                  </a:moveTo>
                  <a:lnTo>
                    <a:pt x="1211" y="314"/>
                  </a:lnTo>
                  <a:lnTo>
                    <a:pt x="942" y="449"/>
                  </a:lnTo>
                  <a:lnTo>
                    <a:pt x="1211" y="717"/>
                  </a:lnTo>
                  <a:lnTo>
                    <a:pt x="1211" y="1882"/>
                  </a:lnTo>
                  <a:lnTo>
                    <a:pt x="270" y="1345"/>
                  </a:lnTo>
                  <a:lnTo>
                    <a:pt x="1" y="1479"/>
                  </a:lnTo>
                  <a:lnTo>
                    <a:pt x="270" y="1927"/>
                  </a:lnTo>
                  <a:lnTo>
                    <a:pt x="1211" y="2510"/>
                  </a:lnTo>
                  <a:lnTo>
                    <a:pt x="1211" y="4168"/>
                  </a:lnTo>
                  <a:lnTo>
                    <a:pt x="2465" y="5826"/>
                  </a:lnTo>
                  <a:lnTo>
                    <a:pt x="2690" y="6363"/>
                  </a:lnTo>
                  <a:lnTo>
                    <a:pt x="2958" y="6229"/>
                  </a:lnTo>
                  <a:lnTo>
                    <a:pt x="2958" y="5781"/>
                  </a:lnTo>
                  <a:lnTo>
                    <a:pt x="1614" y="3989"/>
                  </a:lnTo>
                  <a:lnTo>
                    <a:pt x="1614" y="673"/>
                  </a:lnTo>
                  <a:lnTo>
                    <a:pt x="2958" y="449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36"/>
            <p:cNvSpPr/>
            <p:nvPr/>
          </p:nvSpPr>
          <p:spPr>
            <a:xfrm>
              <a:off x="5524279" y="3130148"/>
              <a:ext cx="146854" cy="337655"/>
            </a:xfrm>
            <a:custGeom>
              <a:rect b="b" l="l" r="r" t="t"/>
              <a:pathLst>
                <a:path extrusionOk="0" h="6185" w="2690">
                  <a:moveTo>
                    <a:pt x="2690" y="1"/>
                  </a:moveTo>
                  <a:lnTo>
                    <a:pt x="942" y="270"/>
                  </a:lnTo>
                  <a:lnTo>
                    <a:pt x="942" y="1883"/>
                  </a:lnTo>
                  <a:lnTo>
                    <a:pt x="1" y="1300"/>
                  </a:lnTo>
                  <a:lnTo>
                    <a:pt x="1" y="1748"/>
                  </a:lnTo>
                  <a:lnTo>
                    <a:pt x="942" y="2286"/>
                  </a:lnTo>
                  <a:lnTo>
                    <a:pt x="942" y="3854"/>
                  </a:lnTo>
                  <a:lnTo>
                    <a:pt x="2690" y="6184"/>
                  </a:lnTo>
                  <a:lnTo>
                    <a:pt x="2690" y="5736"/>
                  </a:lnTo>
                  <a:lnTo>
                    <a:pt x="1345" y="3944"/>
                  </a:lnTo>
                  <a:lnTo>
                    <a:pt x="1345" y="673"/>
                  </a:lnTo>
                  <a:lnTo>
                    <a:pt x="2690" y="40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36"/>
            <p:cNvSpPr/>
            <p:nvPr/>
          </p:nvSpPr>
          <p:spPr>
            <a:xfrm>
              <a:off x="5688221" y="3049461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4"/>
                  </a:lnTo>
                  <a:lnTo>
                    <a:pt x="45" y="358"/>
                  </a:lnTo>
                  <a:lnTo>
                    <a:pt x="2778" y="2016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36"/>
            <p:cNvSpPr/>
            <p:nvPr/>
          </p:nvSpPr>
          <p:spPr>
            <a:xfrm>
              <a:off x="5842337" y="3164432"/>
              <a:ext cx="29371" cy="474627"/>
            </a:xfrm>
            <a:custGeom>
              <a:rect b="b" l="l" r="r" t="t"/>
              <a:pathLst>
                <a:path extrusionOk="0" h="8694" w="538">
                  <a:moveTo>
                    <a:pt x="0" y="0"/>
                  </a:moveTo>
                  <a:lnTo>
                    <a:pt x="135" y="8379"/>
                  </a:lnTo>
                  <a:lnTo>
                    <a:pt x="314" y="8693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36"/>
            <p:cNvSpPr/>
            <p:nvPr/>
          </p:nvSpPr>
          <p:spPr>
            <a:xfrm>
              <a:off x="5839880" y="3137518"/>
              <a:ext cx="31827" cy="36741"/>
            </a:xfrm>
            <a:custGeom>
              <a:rect b="b" l="l" r="r" t="t"/>
              <a:pathLst>
                <a:path extrusionOk="0" h="673" w="583">
                  <a:moveTo>
                    <a:pt x="269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36"/>
            <p:cNvSpPr/>
            <p:nvPr/>
          </p:nvSpPr>
          <p:spPr>
            <a:xfrm>
              <a:off x="5671079" y="3056777"/>
              <a:ext cx="188399" cy="592056"/>
            </a:xfrm>
            <a:custGeom>
              <a:rect b="b" l="l" r="r" t="t"/>
              <a:pathLst>
                <a:path extrusionOk="0" h="10845" w="3451">
                  <a:moveTo>
                    <a:pt x="314" y="0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231"/>
                  </a:lnTo>
                  <a:lnTo>
                    <a:pt x="3137" y="10844"/>
                  </a:lnTo>
                  <a:lnTo>
                    <a:pt x="3451" y="10665"/>
                  </a:lnTo>
                  <a:lnTo>
                    <a:pt x="3451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36"/>
            <p:cNvSpPr/>
            <p:nvPr/>
          </p:nvSpPr>
          <p:spPr>
            <a:xfrm>
              <a:off x="5886338" y="3164432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4"/>
                  </a:lnTo>
                  <a:lnTo>
                    <a:pt x="46" y="359"/>
                  </a:lnTo>
                  <a:lnTo>
                    <a:pt x="2779" y="2016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36"/>
            <p:cNvSpPr/>
            <p:nvPr/>
          </p:nvSpPr>
          <p:spPr>
            <a:xfrm>
              <a:off x="6040454" y="3276947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36"/>
            <p:cNvSpPr/>
            <p:nvPr/>
          </p:nvSpPr>
          <p:spPr>
            <a:xfrm>
              <a:off x="6037997" y="3252489"/>
              <a:ext cx="31882" cy="36741"/>
            </a:xfrm>
            <a:custGeom>
              <a:rect b="b" l="l" r="r" t="t"/>
              <a:pathLst>
                <a:path extrusionOk="0" h="673" w="584">
                  <a:moveTo>
                    <a:pt x="270" y="0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2"/>
                  </a:lnTo>
                  <a:lnTo>
                    <a:pt x="583" y="538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36"/>
            <p:cNvSpPr/>
            <p:nvPr/>
          </p:nvSpPr>
          <p:spPr>
            <a:xfrm>
              <a:off x="5869251" y="3171748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0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186"/>
                  </a:lnTo>
                  <a:lnTo>
                    <a:pt x="3137" y="10800"/>
                  </a:lnTo>
                  <a:lnTo>
                    <a:pt x="3450" y="10620"/>
                  </a:lnTo>
                  <a:lnTo>
                    <a:pt x="3450" y="2151"/>
                  </a:lnTo>
                  <a:lnTo>
                    <a:pt x="3137" y="1614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36"/>
            <p:cNvSpPr/>
            <p:nvPr/>
          </p:nvSpPr>
          <p:spPr>
            <a:xfrm>
              <a:off x="6084510" y="3276947"/>
              <a:ext cx="166398" cy="112570"/>
            </a:xfrm>
            <a:custGeom>
              <a:rect b="b" l="l" r="r" t="t"/>
              <a:pathLst>
                <a:path extrusionOk="0" h="2062" w="3048">
                  <a:moveTo>
                    <a:pt x="269" y="0"/>
                  </a:moveTo>
                  <a:lnTo>
                    <a:pt x="0" y="180"/>
                  </a:lnTo>
                  <a:lnTo>
                    <a:pt x="0" y="359"/>
                  </a:lnTo>
                  <a:lnTo>
                    <a:pt x="2779" y="2062"/>
                  </a:lnTo>
                  <a:lnTo>
                    <a:pt x="3047" y="161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36"/>
            <p:cNvSpPr/>
            <p:nvPr/>
          </p:nvSpPr>
          <p:spPr>
            <a:xfrm>
              <a:off x="6238626" y="3391918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0" y="0"/>
                  </a:moveTo>
                  <a:lnTo>
                    <a:pt x="90" y="8380"/>
                  </a:lnTo>
                  <a:lnTo>
                    <a:pt x="314" y="8693"/>
                  </a:lnTo>
                  <a:lnTo>
                    <a:pt x="538" y="8559"/>
                  </a:lnTo>
                  <a:lnTo>
                    <a:pt x="538" y="9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36"/>
            <p:cNvSpPr/>
            <p:nvPr/>
          </p:nvSpPr>
          <p:spPr>
            <a:xfrm>
              <a:off x="6236169" y="3365004"/>
              <a:ext cx="31882" cy="39197"/>
            </a:xfrm>
            <a:custGeom>
              <a:rect b="b" l="l" r="r" t="t"/>
              <a:pathLst>
                <a:path extrusionOk="0" h="718" w="584">
                  <a:moveTo>
                    <a:pt x="269" y="0"/>
                  </a:moveTo>
                  <a:lnTo>
                    <a:pt x="1" y="180"/>
                  </a:lnTo>
                  <a:lnTo>
                    <a:pt x="1" y="583"/>
                  </a:lnTo>
                  <a:lnTo>
                    <a:pt x="359" y="717"/>
                  </a:lnTo>
                  <a:lnTo>
                    <a:pt x="583" y="583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36"/>
            <p:cNvSpPr/>
            <p:nvPr/>
          </p:nvSpPr>
          <p:spPr>
            <a:xfrm>
              <a:off x="6067368" y="3286719"/>
              <a:ext cx="188399" cy="589599"/>
            </a:xfrm>
            <a:custGeom>
              <a:rect b="b" l="l" r="r" t="t"/>
              <a:pathLst>
                <a:path extrusionOk="0" h="10800" w="3451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6"/>
                  </a:lnTo>
                  <a:lnTo>
                    <a:pt x="3093" y="10800"/>
                  </a:lnTo>
                  <a:lnTo>
                    <a:pt x="3451" y="10620"/>
                  </a:lnTo>
                  <a:lnTo>
                    <a:pt x="3451" y="2151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36"/>
            <p:cNvSpPr/>
            <p:nvPr/>
          </p:nvSpPr>
          <p:spPr>
            <a:xfrm>
              <a:off x="6282627" y="3391918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70" y="0"/>
                  </a:moveTo>
                  <a:lnTo>
                    <a:pt x="1" y="135"/>
                  </a:lnTo>
                  <a:lnTo>
                    <a:pt x="1" y="359"/>
                  </a:lnTo>
                  <a:lnTo>
                    <a:pt x="2779" y="2017"/>
                  </a:lnTo>
                  <a:lnTo>
                    <a:pt x="3048" y="1613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36"/>
            <p:cNvSpPr/>
            <p:nvPr/>
          </p:nvSpPr>
          <p:spPr>
            <a:xfrm>
              <a:off x="6436743" y="3506889"/>
              <a:ext cx="29425" cy="474627"/>
            </a:xfrm>
            <a:custGeom>
              <a:rect b="b" l="l" r="r" t="t"/>
              <a:pathLst>
                <a:path extrusionOk="0" h="8694" w="539">
                  <a:moveTo>
                    <a:pt x="1" y="0"/>
                  </a:moveTo>
                  <a:lnTo>
                    <a:pt x="91" y="8380"/>
                  </a:lnTo>
                  <a:lnTo>
                    <a:pt x="270" y="8693"/>
                  </a:lnTo>
                  <a:lnTo>
                    <a:pt x="539" y="8514"/>
                  </a:lnTo>
                  <a:lnTo>
                    <a:pt x="539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36"/>
            <p:cNvSpPr/>
            <p:nvPr/>
          </p:nvSpPr>
          <p:spPr>
            <a:xfrm>
              <a:off x="6431884" y="3479975"/>
              <a:ext cx="34284" cy="39197"/>
            </a:xfrm>
            <a:custGeom>
              <a:rect b="b" l="l" r="r" t="t"/>
              <a:pathLst>
                <a:path extrusionOk="0" h="718" w="628">
                  <a:moveTo>
                    <a:pt x="314" y="0"/>
                  </a:moveTo>
                  <a:lnTo>
                    <a:pt x="45" y="135"/>
                  </a:lnTo>
                  <a:lnTo>
                    <a:pt x="0" y="583"/>
                  </a:lnTo>
                  <a:lnTo>
                    <a:pt x="359" y="717"/>
                  </a:lnTo>
                  <a:lnTo>
                    <a:pt x="628" y="538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36"/>
            <p:cNvSpPr/>
            <p:nvPr/>
          </p:nvSpPr>
          <p:spPr>
            <a:xfrm>
              <a:off x="6265540" y="3399233"/>
              <a:ext cx="185942" cy="592056"/>
            </a:xfrm>
            <a:custGeom>
              <a:rect b="b" l="l" r="r" t="t"/>
              <a:pathLst>
                <a:path extrusionOk="0" h="10845" w="3406">
                  <a:moveTo>
                    <a:pt x="314" y="1"/>
                  </a:moveTo>
                  <a:lnTo>
                    <a:pt x="0" y="180"/>
                  </a:lnTo>
                  <a:lnTo>
                    <a:pt x="0" y="8649"/>
                  </a:lnTo>
                  <a:lnTo>
                    <a:pt x="314" y="9231"/>
                  </a:lnTo>
                  <a:lnTo>
                    <a:pt x="3092" y="10845"/>
                  </a:lnTo>
                  <a:lnTo>
                    <a:pt x="3406" y="10665"/>
                  </a:lnTo>
                  <a:lnTo>
                    <a:pt x="3406" y="2196"/>
                  </a:lnTo>
                  <a:lnTo>
                    <a:pt x="3092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36"/>
            <p:cNvSpPr/>
            <p:nvPr/>
          </p:nvSpPr>
          <p:spPr>
            <a:xfrm>
              <a:off x="6480799" y="3506889"/>
              <a:ext cx="166398" cy="110113"/>
            </a:xfrm>
            <a:custGeom>
              <a:rect b="b" l="l" r="r" t="t"/>
              <a:pathLst>
                <a:path extrusionOk="0" h="2017" w="3048">
                  <a:moveTo>
                    <a:pt x="269" y="0"/>
                  </a:moveTo>
                  <a:lnTo>
                    <a:pt x="0" y="135"/>
                  </a:lnTo>
                  <a:lnTo>
                    <a:pt x="0" y="359"/>
                  </a:lnTo>
                  <a:lnTo>
                    <a:pt x="2779" y="2017"/>
                  </a:lnTo>
                  <a:lnTo>
                    <a:pt x="3048" y="161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36"/>
            <p:cNvSpPr/>
            <p:nvPr/>
          </p:nvSpPr>
          <p:spPr>
            <a:xfrm>
              <a:off x="6634914" y="3621860"/>
              <a:ext cx="29425" cy="472171"/>
            </a:xfrm>
            <a:custGeom>
              <a:rect b="b" l="l" r="r" t="t"/>
              <a:pathLst>
                <a:path extrusionOk="0" h="8649" w="539">
                  <a:moveTo>
                    <a:pt x="0" y="0"/>
                  </a:moveTo>
                  <a:lnTo>
                    <a:pt x="90" y="8335"/>
                  </a:lnTo>
                  <a:lnTo>
                    <a:pt x="269" y="8649"/>
                  </a:lnTo>
                  <a:lnTo>
                    <a:pt x="538" y="8514"/>
                  </a:lnTo>
                  <a:lnTo>
                    <a:pt x="538" y="4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36"/>
            <p:cNvSpPr/>
            <p:nvPr/>
          </p:nvSpPr>
          <p:spPr>
            <a:xfrm>
              <a:off x="6630001" y="3594946"/>
              <a:ext cx="34339" cy="36741"/>
            </a:xfrm>
            <a:custGeom>
              <a:rect b="b" l="l" r="r" t="t"/>
              <a:pathLst>
                <a:path extrusionOk="0" h="673" w="629">
                  <a:moveTo>
                    <a:pt x="315" y="1"/>
                  </a:moveTo>
                  <a:lnTo>
                    <a:pt x="46" y="135"/>
                  </a:lnTo>
                  <a:lnTo>
                    <a:pt x="1" y="538"/>
                  </a:lnTo>
                  <a:lnTo>
                    <a:pt x="359" y="673"/>
                  </a:lnTo>
                  <a:lnTo>
                    <a:pt x="628" y="5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4EF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36"/>
            <p:cNvSpPr/>
            <p:nvPr/>
          </p:nvSpPr>
          <p:spPr>
            <a:xfrm>
              <a:off x="6463657" y="3514204"/>
              <a:ext cx="185997" cy="589599"/>
            </a:xfrm>
            <a:custGeom>
              <a:rect b="b" l="l" r="r" t="t"/>
              <a:pathLst>
                <a:path extrusionOk="0" h="10800" w="3407">
                  <a:moveTo>
                    <a:pt x="314" y="1"/>
                  </a:moveTo>
                  <a:lnTo>
                    <a:pt x="1" y="180"/>
                  </a:lnTo>
                  <a:lnTo>
                    <a:pt x="1" y="8649"/>
                  </a:lnTo>
                  <a:lnTo>
                    <a:pt x="314" y="9187"/>
                  </a:lnTo>
                  <a:lnTo>
                    <a:pt x="3093" y="10800"/>
                  </a:lnTo>
                  <a:lnTo>
                    <a:pt x="3406" y="10621"/>
                  </a:lnTo>
                  <a:lnTo>
                    <a:pt x="3406" y="2152"/>
                  </a:lnTo>
                  <a:lnTo>
                    <a:pt x="3093" y="16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36"/>
            <p:cNvSpPr/>
            <p:nvPr/>
          </p:nvSpPr>
          <p:spPr>
            <a:xfrm>
              <a:off x="4880958" y="3250033"/>
              <a:ext cx="61198" cy="408570"/>
            </a:xfrm>
            <a:custGeom>
              <a:rect b="b" l="l" r="r" t="t"/>
              <a:pathLst>
                <a:path extrusionOk="0" h="7484" w="1121">
                  <a:moveTo>
                    <a:pt x="1120" y="0"/>
                  </a:moveTo>
                  <a:lnTo>
                    <a:pt x="717" y="224"/>
                  </a:lnTo>
                  <a:lnTo>
                    <a:pt x="0" y="2062"/>
                  </a:lnTo>
                  <a:lnTo>
                    <a:pt x="0" y="7080"/>
                  </a:lnTo>
                  <a:lnTo>
                    <a:pt x="359" y="7484"/>
                  </a:lnTo>
                  <a:lnTo>
                    <a:pt x="1120" y="3092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36"/>
            <p:cNvSpPr/>
            <p:nvPr/>
          </p:nvSpPr>
          <p:spPr>
            <a:xfrm>
              <a:off x="4695015" y="3037178"/>
              <a:ext cx="247140" cy="325426"/>
            </a:xfrm>
            <a:custGeom>
              <a:rect b="b" l="l" r="r" t="t"/>
              <a:pathLst>
                <a:path extrusionOk="0" h="5961" w="4527">
                  <a:moveTo>
                    <a:pt x="1" y="1"/>
                  </a:moveTo>
                  <a:lnTo>
                    <a:pt x="3092" y="5513"/>
                  </a:lnTo>
                  <a:lnTo>
                    <a:pt x="3765" y="5961"/>
                  </a:lnTo>
                  <a:lnTo>
                    <a:pt x="4526" y="3899"/>
                  </a:lnTo>
                  <a:lnTo>
                    <a:pt x="2644" y="6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36"/>
            <p:cNvSpPr/>
            <p:nvPr/>
          </p:nvSpPr>
          <p:spPr>
            <a:xfrm>
              <a:off x="4465070" y="2902663"/>
              <a:ext cx="374341" cy="168855"/>
            </a:xfrm>
            <a:custGeom>
              <a:rect b="b" l="l" r="r" t="t"/>
              <a:pathLst>
                <a:path extrusionOk="0" h="3093" w="6857">
                  <a:moveTo>
                    <a:pt x="0" y="0"/>
                  </a:moveTo>
                  <a:lnTo>
                    <a:pt x="2151" y="1838"/>
                  </a:lnTo>
                  <a:lnTo>
                    <a:pt x="4661" y="2734"/>
                  </a:lnTo>
                  <a:lnTo>
                    <a:pt x="6856" y="3092"/>
                  </a:lnTo>
                  <a:lnTo>
                    <a:pt x="4168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36"/>
            <p:cNvSpPr/>
            <p:nvPr/>
          </p:nvSpPr>
          <p:spPr>
            <a:xfrm>
              <a:off x="4504213" y="3362547"/>
              <a:ext cx="396342" cy="506455"/>
            </a:xfrm>
            <a:custGeom>
              <a:rect b="b" l="l" r="r" t="t"/>
              <a:pathLst>
                <a:path extrusionOk="0" h="9277" w="7260">
                  <a:moveTo>
                    <a:pt x="7260" y="1"/>
                  </a:moveTo>
                  <a:lnTo>
                    <a:pt x="6139" y="404"/>
                  </a:lnTo>
                  <a:lnTo>
                    <a:pt x="0" y="3496"/>
                  </a:lnTo>
                  <a:lnTo>
                    <a:pt x="538" y="9276"/>
                  </a:lnTo>
                  <a:lnTo>
                    <a:pt x="7260" y="5423"/>
                  </a:lnTo>
                  <a:lnTo>
                    <a:pt x="7260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36"/>
            <p:cNvSpPr/>
            <p:nvPr/>
          </p:nvSpPr>
          <p:spPr>
            <a:xfrm>
              <a:off x="4313411" y="3051863"/>
              <a:ext cx="587142" cy="523597"/>
            </a:xfrm>
            <a:custGeom>
              <a:rect b="b" l="l" r="r" t="t"/>
              <a:pathLst>
                <a:path extrusionOk="0" h="9591" w="10755">
                  <a:moveTo>
                    <a:pt x="7439" y="1"/>
                  </a:moveTo>
                  <a:lnTo>
                    <a:pt x="6408" y="359"/>
                  </a:lnTo>
                  <a:lnTo>
                    <a:pt x="0" y="3989"/>
                  </a:lnTo>
                  <a:lnTo>
                    <a:pt x="2644" y="8380"/>
                  </a:lnTo>
                  <a:lnTo>
                    <a:pt x="4033" y="9590"/>
                  </a:lnTo>
                  <a:lnTo>
                    <a:pt x="10755" y="5692"/>
                  </a:lnTo>
                  <a:lnTo>
                    <a:pt x="7439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36"/>
            <p:cNvSpPr/>
            <p:nvPr/>
          </p:nvSpPr>
          <p:spPr>
            <a:xfrm>
              <a:off x="4098152" y="2902663"/>
              <a:ext cx="621372" cy="359655"/>
            </a:xfrm>
            <a:custGeom>
              <a:rect b="b" l="l" r="r" t="t"/>
              <a:pathLst>
                <a:path extrusionOk="0" h="6588" w="11382">
                  <a:moveTo>
                    <a:pt x="6721" y="0"/>
                  </a:moveTo>
                  <a:lnTo>
                    <a:pt x="0" y="3899"/>
                  </a:lnTo>
                  <a:lnTo>
                    <a:pt x="1792" y="5602"/>
                  </a:lnTo>
                  <a:lnTo>
                    <a:pt x="4660" y="6587"/>
                  </a:lnTo>
                  <a:lnTo>
                    <a:pt x="11382" y="2734"/>
                  </a:lnTo>
                  <a:lnTo>
                    <a:pt x="67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36"/>
            <p:cNvSpPr/>
            <p:nvPr/>
          </p:nvSpPr>
          <p:spPr>
            <a:xfrm>
              <a:off x="3875523" y="3115463"/>
              <a:ext cx="222683" cy="344970"/>
            </a:xfrm>
            <a:custGeom>
              <a:rect b="b" l="l" r="r" t="t"/>
              <a:pathLst>
                <a:path extrusionOk="0" h="6319" w="4079">
                  <a:moveTo>
                    <a:pt x="4078" y="1"/>
                  </a:moveTo>
                  <a:lnTo>
                    <a:pt x="762" y="1883"/>
                  </a:lnTo>
                  <a:lnTo>
                    <a:pt x="0" y="6319"/>
                  </a:lnTo>
                  <a:lnTo>
                    <a:pt x="2420" y="551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36"/>
            <p:cNvSpPr/>
            <p:nvPr/>
          </p:nvSpPr>
          <p:spPr>
            <a:xfrm>
              <a:off x="4122610" y="3805344"/>
              <a:ext cx="411027" cy="168800"/>
            </a:xfrm>
            <a:custGeom>
              <a:rect b="b" l="l" r="r" t="t"/>
              <a:pathLst>
                <a:path extrusionOk="0" h="3092" w="7529">
                  <a:moveTo>
                    <a:pt x="1793" y="0"/>
                  </a:moveTo>
                  <a:lnTo>
                    <a:pt x="0" y="1568"/>
                  </a:lnTo>
                  <a:lnTo>
                    <a:pt x="4212" y="3092"/>
                  </a:lnTo>
                  <a:lnTo>
                    <a:pt x="7528" y="1165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36"/>
            <p:cNvSpPr/>
            <p:nvPr/>
          </p:nvSpPr>
          <p:spPr>
            <a:xfrm>
              <a:off x="4198439" y="3570489"/>
              <a:ext cx="335198" cy="298512"/>
            </a:xfrm>
            <a:custGeom>
              <a:rect b="b" l="l" r="r" t="t"/>
              <a:pathLst>
                <a:path extrusionOk="0" h="5468" w="6140">
                  <a:moveTo>
                    <a:pt x="4884" y="0"/>
                  </a:moveTo>
                  <a:lnTo>
                    <a:pt x="0" y="1390"/>
                  </a:lnTo>
                  <a:lnTo>
                    <a:pt x="538" y="4750"/>
                  </a:lnTo>
                  <a:lnTo>
                    <a:pt x="6139" y="5467"/>
                  </a:lnTo>
                  <a:lnTo>
                    <a:pt x="6139" y="90"/>
                  </a:lnTo>
                  <a:lnTo>
                    <a:pt x="4884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36"/>
            <p:cNvSpPr/>
            <p:nvPr/>
          </p:nvSpPr>
          <p:spPr>
            <a:xfrm>
              <a:off x="4081010" y="3262261"/>
              <a:ext cx="452626" cy="401255"/>
            </a:xfrm>
            <a:custGeom>
              <a:rect b="b" l="l" r="r" t="t"/>
              <a:pathLst>
                <a:path extrusionOk="0" h="7350" w="8291">
                  <a:moveTo>
                    <a:pt x="4974" y="0"/>
                  </a:moveTo>
                  <a:lnTo>
                    <a:pt x="0" y="3944"/>
                  </a:lnTo>
                  <a:lnTo>
                    <a:pt x="2689" y="7349"/>
                  </a:lnTo>
                  <a:lnTo>
                    <a:pt x="8290" y="5736"/>
                  </a:lnTo>
                  <a:lnTo>
                    <a:pt x="4974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36"/>
            <p:cNvSpPr/>
            <p:nvPr/>
          </p:nvSpPr>
          <p:spPr>
            <a:xfrm>
              <a:off x="3978266" y="3115463"/>
              <a:ext cx="374341" cy="389026"/>
            </a:xfrm>
            <a:custGeom>
              <a:rect b="b" l="l" r="r" t="t"/>
              <a:pathLst>
                <a:path extrusionOk="0" h="7126" w="6857">
                  <a:moveTo>
                    <a:pt x="2196" y="1"/>
                  </a:moveTo>
                  <a:lnTo>
                    <a:pt x="0" y="5199"/>
                  </a:lnTo>
                  <a:lnTo>
                    <a:pt x="807" y="7126"/>
                  </a:lnTo>
                  <a:lnTo>
                    <a:pt x="2644" y="6767"/>
                  </a:lnTo>
                  <a:lnTo>
                    <a:pt x="6856" y="2689"/>
                  </a:lnTo>
                  <a:lnTo>
                    <a:pt x="2196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p36"/>
            <p:cNvSpPr/>
            <p:nvPr/>
          </p:nvSpPr>
          <p:spPr>
            <a:xfrm>
              <a:off x="3875523" y="3399233"/>
              <a:ext cx="352285" cy="491769"/>
            </a:xfrm>
            <a:custGeom>
              <a:rect b="b" l="l" r="r" t="t"/>
              <a:pathLst>
                <a:path extrusionOk="0" h="9008" w="6453">
                  <a:moveTo>
                    <a:pt x="1882" y="1"/>
                  </a:moveTo>
                  <a:lnTo>
                    <a:pt x="0" y="1121"/>
                  </a:lnTo>
                  <a:lnTo>
                    <a:pt x="0" y="4168"/>
                  </a:lnTo>
                  <a:lnTo>
                    <a:pt x="1882" y="7439"/>
                  </a:lnTo>
                  <a:lnTo>
                    <a:pt x="4526" y="9007"/>
                  </a:lnTo>
                  <a:lnTo>
                    <a:pt x="6453" y="7887"/>
                  </a:lnTo>
                  <a:lnTo>
                    <a:pt x="6453" y="4840"/>
                  </a:lnTo>
                  <a:lnTo>
                    <a:pt x="4526" y="1569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p36"/>
            <p:cNvSpPr/>
            <p:nvPr/>
          </p:nvSpPr>
          <p:spPr>
            <a:xfrm>
              <a:off x="4012496" y="3714830"/>
              <a:ext cx="315654" cy="457485"/>
            </a:xfrm>
            <a:custGeom>
              <a:rect b="b" l="l" r="r" t="t"/>
              <a:pathLst>
                <a:path extrusionOk="0" h="8380" w="5782">
                  <a:moveTo>
                    <a:pt x="5781" y="0"/>
                  </a:moveTo>
                  <a:lnTo>
                    <a:pt x="1" y="1300"/>
                  </a:lnTo>
                  <a:lnTo>
                    <a:pt x="180" y="7080"/>
                  </a:lnTo>
                  <a:lnTo>
                    <a:pt x="1524" y="8380"/>
                  </a:lnTo>
                  <a:lnTo>
                    <a:pt x="5781" y="5960"/>
                  </a:lnTo>
                  <a:lnTo>
                    <a:pt x="5781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p36"/>
            <p:cNvSpPr/>
            <p:nvPr/>
          </p:nvSpPr>
          <p:spPr>
            <a:xfrm>
              <a:off x="3826608" y="3345405"/>
              <a:ext cx="501541" cy="501541"/>
            </a:xfrm>
            <a:custGeom>
              <a:rect b="b" l="l" r="r" t="t"/>
              <a:pathLst>
                <a:path extrusionOk="0" h="9187" w="9187">
                  <a:moveTo>
                    <a:pt x="4078" y="1"/>
                  </a:moveTo>
                  <a:lnTo>
                    <a:pt x="0" y="2914"/>
                  </a:lnTo>
                  <a:lnTo>
                    <a:pt x="4929" y="9187"/>
                  </a:lnTo>
                  <a:lnTo>
                    <a:pt x="9186" y="6767"/>
                  </a:lnTo>
                  <a:lnTo>
                    <a:pt x="5557" y="449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p36"/>
            <p:cNvSpPr/>
            <p:nvPr/>
          </p:nvSpPr>
          <p:spPr>
            <a:xfrm>
              <a:off x="3616207" y="3208434"/>
              <a:ext cx="513770" cy="296055"/>
            </a:xfrm>
            <a:custGeom>
              <a:rect b="b" l="l" r="r" t="t"/>
              <a:pathLst>
                <a:path extrusionOk="0" h="5423" w="9411">
                  <a:moveTo>
                    <a:pt x="4257" y="1"/>
                  </a:moveTo>
                  <a:lnTo>
                    <a:pt x="1" y="2420"/>
                  </a:lnTo>
                  <a:lnTo>
                    <a:pt x="852" y="5333"/>
                  </a:lnTo>
                  <a:lnTo>
                    <a:pt x="5154" y="5423"/>
                  </a:lnTo>
                  <a:lnTo>
                    <a:pt x="9411" y="2958"/>
                  </a:lnTo>
                  <a:lnTo>
                    <a:pt x="4257" y="1"/>
                  </a:lnTo>
                  <a:close/>
                </a:path>
              </a:pathLst>
            </a:custGeom>
            <a:solidFill>
              <a:srgbClr val="8400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p36"/>
            <p:cNvSpPr/>
            <p:nvPr/>
          </p:nvSpPr>
          <p:spPr>
            <a:xfrm>
              <a:off x="3418090" y="3340547"/>
              <a:ext cx="677657" cy="946743"/>
            </a:xfrm>
            <a:custGeom>
              <a:rect b="b" l="l" r="r" t="t"/>
              <a:pathLst>
                <a:path extrusionOk="0" h="17342" w="12413">
                  <a:moveTo>
                    <a:pt x="3630" y="0"/>
                  </a:moveTo>
                  <a:lnTo>
                    <a:pt x="0" y="2106"/>
                  </a:lnTo>
                  <a:lnTo>
                    <a:pt x="0" y="8066"/>
                  </a:lnTo>
                  <a:lnTo>
                    <a:pt x="3630" y="14384"/>
                  </a:lnTo>
                  <a:lnTo>
                    <a:pt x="8783" y="17342"/>
                  </a:lnTo>
                  <a:lnTo>
                    <a:pt x="12412" y="15236"/>
                  </a:lnTo>
                  <a:lnTo>
                    <a:pt x="12412" y="9276"/>
                  </a:lnTo>
                  <a:lnTo>
                    <a:pt x="8783" y="3003"/>
                  </a:lnTo>
                  <a:lnTo>
                    <a:pt x="3630" y="0"/>
                  </a:lnTo>
                  <a:close/>
                </a:path>
              </a:pathLst>
            </a:custGeom>
            <a:solidFill>
              <a:srgbClr val="1B1B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p36"/>
            <p:cNvSpPr/>
            <p:nvPr/>
          </p:nvSpPr>
          <p:spPr>
            <a:xfrm>
              <a:off x="3630893" y="3661003"/>
              <a:ext cx="210454" cy="330285"/>
            </a:xfrm>
            <a:custGeom>
              <a:rect b="b" l="l" r="r" t="t"/>
              <a:pathLst>
                <a:path extrusionOk="0" h="6050" w="3855">
                  <a:moveTo>
                    <a:pt x="583" y="0"/>
                  </a:moveTo>
                  <a:lnTo>
                    <a:pt x="0" y="359"/>
                  </a:lnTo>
                  <a:lnTo>
                    <a:pt x="0" y="2599"/>
                  </a:lnTo>
                  <a:lnTo>
                    <a:pt x="1345" y="4929"/>
                  </a:lnTo>
                  <a:lnTo>
                    <a:pt x="3272" y="6050"/>
                  </a:lnTo>
                  <a:lnTo>
                    <a:pt x="3854" y="5736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4" name="Google Shape;4734;p36"/>
            <p:cNvSpPr/>
            <p:nvPr/>
          </p:nvSpPr>
          <p:spPr>
            <a:xfrm>
              <a:off x="3662666" y="3636545"/>
              <a:ext cx="222683" cy="337600"/>
            </a:xfrm>
            <a:custGeom>
              <a:rect b="b" l="l" r="r" t="t"/>
              <a:pathLst>
                <a:path extrusionOk="0" h="6184" w="4079">
                  <a:moveTo>
                    <a:pt x="763" y="0"/>
                  </a:moveTo>
                  <a:lnTo>
                    <a:pt x="1" y="448"/>
                  </a:lnTo>
                  <a:lnTo>
                    <a:pt x="1" y="2689"/>
                  </a:lnTo>
                  <a:lnTo>
                    <a:pt x="1345" y="5064"/>
                  </a:lnTo>
                  <a:lnTo>
                    <a:pt x="3272" y="6184"/>
                  </a:lnTo>
                  <a:lnTo>
                    <a:pt x="4079" y="5736"/>
                  </a:lnTo>
                  <a:lnTo>
                    <a:pt x="4079" y="3495"/>
                  </a:lnTo>
                  <a:lnTo>
                    <a:pt x="2690" y="1121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9E00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35" name="Google Shape;4735;p36"/>
          <p:cNvSpPr/>
          <p:nvPr/>
        </p:nvSpPr>
        <p:spPr>
          <a:xfrm>
            <a:off x="925200" y="76592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6" name="Google Shape;4736;p36"/>
          <p:cNvSpPr/>
          <p:nvPr/>
        </p:nvSpPr>
        <p:spPr>
          <a:xfrm>
            <a:off x="297088" y="48103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7" name="Google Shape;4737;p36"/>
          <p:cNvSpPr/>
          <p:nvPr/>
        </p:nvSpPr>
        <p:spPr>
          <a:xfrm>
            <a:off x="692388" y="150233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8" name="Google Shape;4738;p36"/>
          <p:cNvSpPr/>
          <p:nvPr/>
        </p:nvSpPr>
        <p:spPr>
          <a:xfrm>
            <a:off x="1329238" y="12212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9" name="Google Shape;4739;p36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6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3" name="Shape 4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4" name="Google Shape;4744;p37"/>
          <p:cNvSpPr txBox="1"/>
          <p:nvPr>
            <p:ph idx="4294967295" type="title"/>
          </p:nvPr>
        </p:nvSpPr>
        <p:spPr>
          <a:xfrm>
            <a:off x="692400" y="320200"/>
            <a:ext cx="7759200" cy="6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5" name="Google Shape;47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01" y="1011300"/>
            <a:ext cx="8047852" cy="39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6" name="Google Shape;4746;p37"/>
          <p:cNvSpPr/>
          <p:nvPr/>
        </p:nvSpPr>
        <p:spPr>
          <a:xfrm>
            <a:off x="8595300" y="6417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7" name="Google Shape;4747;p37"/>
          <p:cNvSpPr/>
          <p:nvPr/>
        </p:nvSpPr>
        <p:spPr>
          <a:xfrm>
            <a:off x="6618888" y="45517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8" name="Google Shape;4748;p37"/>
          <p:cNvSpPr/>
          <p:nvPr/>
        </p:nvSpPr>
        <p:spPr>
          <a:xfrm>
            <a:off x="7064913" y="42007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9" name="Google Shape;4749;p37"/>
          <p:cNvSpPr/>
          <p:nvPr/>
        </p:nvSpPr>
        <p:spPr>
          <a:xfrm>
            <a:off x="322800" y="4423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0" name="Google Shape;4750;p37"/>
          <p:cNvSpPr/>
          <p:nvPr/>
        </p:nvSpPr>
        <p:spPr>
          <a:xfrm>
            <a:off x="7307488" y="4810389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51" name="Google Shape;4751;p37"/>
          <p:cNvGrpSpPr/>
          <p:nvPr/>
        </p:nvGrpSpPr>
        <p:grpSpPr>
          <a:xfrm>
            <a:off x="7249269" y="359954"/>
            <a:ext cx="587423" cy="685226"/>
            <a:chOff x="7142353" y="1328210"/>
            <a:chExt cx="1413434" cy="1732557"/>
          </a:xfrm>
        </p:grpSpPr>
        <p:sp>
          <p:nvSpPr>
            <p:cNvPr id="4752" name="Google Shape;4752;p37"/>
            <p:cNvSpPr/>
            <p:nvPr/>
          </p:nvSpPr>
          <p:spPr>
            <a:xfrm>
              <a:off x="7279265" y="1788659"/>
              <a:ext cx="885787" cy="742961"/>
            </a:xfrm>
            <a:custGeom>
              <a:rect b="b" l="l" r="r" t="t"/>
              <a:pathLst>
                <a:path extrusionOk="0" h="89191" w="106337">
                  <a:moveTo>
                    <a:pt x="27736" y="0"/>
                  </a:moveTo>
                  <a:cubicBezTo>
                    <a:pt x="23288" y="0"/>
                    <a:pt x="18943" y="2219"/>
                    <a:pt x="16435" y="6275"/>
                  </a:cubicBezTo>
                  <a:lnTo>
                    <a:pt x="3862" y="26490"/>
                  </a:lnTo>
                  <a:cubicBezTo>
                    <a:pt x="0" y="32654"/>
                    <a:pt x="1972" y="40871"/>
                    <a:pt x="8136" y="44733"/>
                  </a:cubicBezTo>
                  <a:lnTo>
                    <a:pt x="79793" y="89191"/>
                  </a:lnTo>
                  <a:lnTo>
                    <a:pt x="106336" y="46377"/>
                  </a:lnTo>
                  <a:lnTo>
                    <a:pt x="34761" y="2002"/>
                  </a:lnTo>
                  <a:cubicBezTo>
                    <a:pt x="32571" y="647"/>
                    <a:pt x="30138" y="0"/>
                    <a:pt x="27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3" name="Google Shape;4753;p37"/>
            <p:cNvSpPr/>
            <p:nvPr/>
          </p:nvSpPr>
          <p:spPr>
            <a:xfrm>
              <a:off x="7303222" y="1788659"/>
              <a:ext cx="861830" cy="442456"/>
            </a:xfrm>
            <a:custGeom>
              <a:rect b="b" l="l" r="r" t="t"/>
              <a:pathLst>
                <a:path extrusionOk="0" h="53116" w="103461">
                  <a:moveTo>
                    <a:pt x="24801" y="0"/>
                  </a:moveTo>
                  <a:cubicBezTo>
                    <a:pt x="20377" y="0"/>
                    <a:pt x="16067" y="2219"/>
                    <a:pt x="13559" y="6275"/>
                  </a:cubicBezTo>
                  <a:lnTo>
                    <a:pt x="986" y="26490"/>
                  </a:lnTo>
                  <a:cubicBezTo>
                    <a:pt x="576" y="27148"/>
                    <a:pt x="247" y="27887"/>
                    <a:pt x="0" y="28627"/>
                  </a:cubicBezTo>
                  <a:lnTo>
                    <a:pt x="9615" y="13096"/>
                  </a:lnTo>
                  <a:cubicBezTo>
                    <a:pt x="12124" y="9038"/>
                    <a:pt x="16471" y="6785"/>
                    <a:pt x="20921" y="6785"/>
                  </a:cubicBezTo>
                  <a:cubicBezTo>
                    <a:pt x="23321" y="6785"/>
                    <a:pt x="25752" y="7440"/>
                    <a:pt x="27940" y="8822"/>
                  </a:cubicBezTo>
                  <a:lnTo>
                    <a:pt x="99351" y="53115"/>
                  </a:lnTo>
                  <a:lnTo>
                    <a:pt x="103460" y="46459"/>
                  </a:lnTo>
                  <a:lnTo>
                    <a:pt x="31802" y="2002"/>
                  </a:lnTo>
                  <a:cubicBezTo>
                    <a:pt x="29613" y="647"/>
                    <a:pt x="27190" y="0"/>
                    <a:pt x="24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4" name="Google Shape;4754;p37"/>
            <p:cNvSpPr/>
            <p:nvPr/>
          </p:nvSpPr>
          <p:spPr>
            <a:xfrm>
              <a:off x="7943941" y="2175662"/>
              <a:ext cx="345004" cy="395667"/>
            </a:xfrm>
            <a:custGeom>
              <a:rect b="b" l="l" r="r" t="t"/>
              <a:pathLst>
                <a:path extrusionOk="0" h="47499" w="41417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25393" y="47498"/>
                  </a:lnTo>
                  <a:lnTo>
                    <a:pt x="33364" y="34679"/>
                  </a:lnTo>
                  <a:lnTo>
                    <a:pt x="41417" y="21777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5" name="Google Shape;4755;p37"/>
            <p:cNvSpPr/>
            <p:nvPr/>
          </p:nvSpPr>
          <p:spPr>
            <a:xfrm>
              <a:off x="8155456" y="2357057"/>
              <a:ext cx="187567" cy="248492"/>
            </a:xfrm>
            <a:custGeom>
              <a:rect b="b" l="l" r="r" t="t"/>
              <a:pathLst>
                <a:path extrusionOk="0" h="29831" w="22517">
                  <a:moveTo>
                    <a:pt x="15943" y="1"/>
                  </a:moveTo>
                  <a:lnTo>
                    <a:pt x="1" y="25722"/>
                  </a:lnTo>
                  <a:lnTo>
                    <a:pt x="6575" y="29831"/>
                  </a:lnTo>
                  <a:lnTo>
                    <a:pt x="22517" y="411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p37"/>
            <p:cNvSpPr/>
            <p:nvPr/>
          </p:nvSpPr>
          <p:spPr>
            <a:xfrm>
              <a:off x="8210217" y="2391285"/>
              <a:ext cx="284086" cy="335432"/>
            </a:xfrm>
            <a:custGeom>
              <a:rect b="b" l="l" r="r" t="t"/>
              <a:pathLst>
                <a:path extrusionOk="0" h="40268" w="34104">
                  <a:moveTo>
                    <a:pt x="16025" y="1"/>
                  </a:moveTo>
                  <a:lnTo>
                    <a:pt x="8383" y="12245"/>
                  </a:lnTo>
                  <a:lnTo>
                    <a:pt x="7972" y="12902"/>
                  </a:lnTo>
                  <a:lnTo>
                    <a:pt x="1" y="25722"/>
                  </a:lnTo>
                  <a:lnTo>
                    <a:pt x="11341" y="40267"/>
                  </a:lnTo>
                  <a:lnTo>
                    <a:pt x="22681" y="22024"/>
                  </a:lnTo>
                  <a:lnTo>
                    <a:pt x="22353" y="21778"/>
                  </a:lnTo>
                  <a:lnTo>
                    <a:pt x="22353" y="21778"/>
                  </a:lnTo>
                  <a:lnTo>
                    <a:pt x="22763" y="22024"/>
                  </a:lnTo>
                  <a:lnTo>
                    <a:pt x="34104" y="3699"/>
                  </a:lnTo>
                  <a:lnTo>
                    <a:pt x="16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37"/>
            <p:cNvSpPr/>
            <p:nvPr/>
          </p:nvSpPr>
          <p:spPr>
            <a:xfrm>
              <a:off x="7943941" y="2175662"/>
              <a:ext cx="550363" cy="355958"/>
            </a:xfrm>
            <a:custGeom>
              <a:rect b="b" l="l" r="r" t="t"/>
              <a:pathLst>
                <a:path extrusionOk="0" h="42732" w="66070">
                  <a:moveTo>
                    <a:pt x="26543" y="0"/>
                  </a:moveTo>
                  <a:lnTo>
                    <a:pt x="12902" y="21941"/>
                  </a:lnTo>
                  <a:lnTo>
                    <a:pt x="0" y="42732"/>
                  </a:lnTo>
                  <a:lnTo>
                    <a:pt x="8793" y="28598"/>
                  </a:lnTo>
                  <a:lnTo>
                    <a:pt x="22434" y="6656"/>
                  </a:lnTo>
                  <a:lnTo>
                    <a:pt x="37144" y="28269"/>
                  </a:lnTo>
                  <a:lnTo>
                    <a:pt x="43882" y="32542"/>
                  </a:lnTo>
                  <a:lnTo>
                    <a:pt x="61879" y="36240"/>
                  </a:lnTo>
                  <a:lnTo>
                    <a:pt x="66070" y="29584"/>
                  </a:lnTo>
                  <a:lnTo>
                    <a:pt x="47991" y="25886"/>
                  </a:lnTo>
                  <a:lnTo>
                    <a:pt x="47909" y="25886"/>
                  </a:lnTo>
                  <a:lnTo>
                    <a:pt x="41253" y="21613"/>
                  </a:lnTo>
                  <a:lnTo>
                    <a:pt x="265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p37"/>
            <p:cNvSpPr/>
            <p:nvPr/>
          </p:nvSpPr>
          <p:spPr>
            <a:xfrm>
              <a:off x="8362182" y="2628131"/>
              <a:ext cx="2749" cy="2066"/>
            </a:xfrm>
            <a:custGeom>
              <a:rect b="b" l="l" r="r" t="t"/>
              <a:pathLst>
                <a:path extrusionOk="0" h="248" w="330">
                  <a:moveTo>
                    <a:pt x="1" y="1"/>
                  </a:moveTo>
                  <a:lnTo>
                    <a:pt x="329" y="247"/>
                  </a:lnTo>
                  <a:lnTo>
                    <a:pt x="329" y="247"/>
                  </a:ln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9" name="Google Shape;4759;p37"/>
            <p:cNvSpPr/>
            <p:nvPr/>
          </p:nvSpPr>
          <p:spPr>
            <a:xfrm>
              <a:off x="7382624" y="1813407"/>
              <a:ext cx="298464" cy="433785"/>
            </a:xfrm>
            <a:custGeom>
              <a:rect b="b" l="l" r="r" t="t"/>
              <a:pathLst>
                <a:path extrusionOk="0" h="52075" w="35830">
                  <a:moveTo>
                    <a:pt x="32019" y="0"/>
                  </a:moveTo>
                  <a:cubicBezTo>
                    <a:pt x="30905" y="0"/>
                    <a:pt x="29814" y="564"/>
                    <a:pt x="29173" y="1578"/>
                  </a:cubicBezTo>
                  <a:lnTo>
                    <a:pt x="987" y="46940"/>
                  </a:lnTo>
                  <a:cubicBezTo>
                    <a:pt x="1" y="48501"/>
                    <a:pt x="494" y="50638"/>
                    <a:pt x="2055" y="51624"/>
                  </a:cubicBezTo>
                  <a:cubicBezTo>
                    <a:pt x="2609" y="51928"/>
                    <a:pt x="3209" y="52074"/>
                    <a:pt x="3799" y="52074"/>
                  </a:cubicBezTo>
                  <a:cubicBezTo>
                    <a:pt x="4962" y="52074"/>
                    <a:pt x="6085" y="51509"/>
                    <a:pt x="6739" y="50473"/>
                  </a:cubicBezTo>
                  <a:lnTo>
                    <a:pt x="34926" y="5112"/>
                  </a:lnTo>
                  <a:cubicBezTo>
                    <a:pt x="35830" y="3550"/>
                    <a:pt x="35419" y="1496"/>
                    <a:pt x="33775" y="510"/>
                  </a:cubicBezTo>
                  <a:cubicBezTo>
                    <a:pt x="33228" y="164"/>
                    <a:pt x="32620" y="0"/>
                    <a:pt x="3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0" name="Google Shape;4760;p37"/>
            <p:cNvSpPr/>
            <p:nvPr/>
          </p:nvSpPr>
          <p:spPr>
            <a:xfrm>
              <a:off x="7407272" y="1813541"/>
              <a:ext cx="274498" cy="433726"/>
            </a:xfrm>
            <a:custGeom>
              <a:rect b="b" l="l" r="r" t="t"/>
              <a:pathLst>
                <a:path extrusionOk="0" h="52068" w="32953">
                  <a:moveTo>
                    <a:pt x="29101" y="1"/>
                  </a:moveTo>
                  <a:cubicBezTo>
                    <a:pt x="28515" y="1"/>
                    <a:pt x="27940" y="165"/>
                    <a:pt x="27447" y="494"/>
                  </a:cubicBezTo>
                  <a:cubicBezTo>
                    <a:pt x="27693" y="494"/>
                    <a:pt x="28022" y="658"/>
                    <a:pt x="28351" y="823"/>
                  </a:cubicBezTo>
                  <a:cubicBezTo>
                    <a:pt x="29912" y="1809"/>
                    <a:pt x="30405" y="3863"/>
                    <a:pt x="29419" y="5424"/>
                  </a:cubicBezTo>
                  <a:lnTo>
                    <a:pt x="1233" y="50786"/>
                  </a:lnTo>
                  <a:cubicBezTo>
                    <a:pt x="904" y="51279"/>
                    <a:pt x="493" y="51690"/>
                    <a:pt x="0" y="51936"/>
                  </a:cubicBezTo>
                  <a:cubicBezTo>
                    <a:pt x="320" y="52025"/>
                    <a:pt x="639" y="52068"/>
                    <a:pt x="952" y="52068"/>
                  </a:cubicBezTo>
                  <a:cubicBezTo>
                    <a:pt x="2088" y="52068"/>
                    <a:pt x="3136" y="51506"/>
                    <a:pt x="3780" y="50539"/>
                  </a:cubicBezTo>
                  <a:lnTo>
                    <a:pt x="31967" y="5096"/>
                  </a:lnTo>
                  <a:cubicBezTo>
                    <a:pt x="32953" y="3534"/>
                    <a:pt x="32460" y="1480"/>
                    <a:pt x="30816" y="494"/>
                  </a:cubicBezTo>
                  <a:cubicBezTo>
                    <a:pt x="30282" y="165"/>
                    <a:pt x="29686" y="1"/>
                    <a:pt x="29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1" name="Google Shape;4761;p37"/>
            <p:cNvSpPr/>
            <p:nvPr/>
          </p:nvSpPr>
          <p:spPr>
            <a:xfrm>
              <a:off x="7142353" y="2334474"/>
              <a:ext cx="688649" cy="726293"/>
            </a:xfrm>
            <a:custGeom>
              <a:rect b="b" l="l" r="r" t="t"/>
              <a:pathLst>
                <a:path extrusionOk="0" fill="none" h="87190" w="82671">
                  <a:moveTo>
                    <a:pt x="81848" y="28022"/>
                  </a:moveTo>
                  <a:cubicBezTo>
                    <a:pt x="82424" y="28351"/>
                    <a:pt x="82670" y="29008"/>
                    <a:pt x="82341" y="29584"/>
                  </a:cubicBezTo>
                  <a:lnTo>
                    <a:pt x="46923" y="86614"/>
                  </a:lnTo>
                  <a:cubicBezTo>
                    <a:pt x="46595" y="87107"/>
                    <a:pt x="45855" y="87189"/>
                    <a:pt x="45362" y="86861"/>
                  </a:cubicBezTo>
                  <a:lnTo>
                    <a:pt x="740" y="59167"/>
                  </a:lnTo>
                  <a:cubicBezTo>
                    <a:pt x="165" y="58921"/>
                    <a:pt x="1" y="58181"/>
                    <a:pt x="247" y="57606"/>
                  </a:cubicBezTo>
                  <a:lnTo>
                    <a:pt x="35665" y="575"/>
                  </a:lnTo>
                  <a:cubicBezTo>
                    <a:pt x="35994" y="82"/>
                    <a:pt x="36734" y="0"/>
                    <a:pt x="37227" y="41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2" name="Google Shape;4762;p37"/>
            <p:cNvSpPr/>
            <p:nvPr/>
          </p:nvSpPr>
          <p:spPr>
            <a:xfrm>
              <a:off x="7209443" y="2375541"/>
              <a:ext cx="303937" cy="489446"/>
            </a:xfrm>
            <a:custGeom>
              <a:rect b="b" l="l" r="r" t="t"/>
              <a:pathLst>
                <a:path extrusionOk="0" fill="none" h="58757" w="36487">
                  <a:moveTo>
                    <a:pt x="0" y="58757"/>
                  </a:moveTo>
                  <a:lnTo>
                    <a:pt x="36486" y="1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3" name="Google Shape;4763;p37"/>
            <p:cNvSpPr/>
            <p:nvPr/>
          </p:nvSpPr>
          <p:spPr>
            <a:xfrm>
              <a:off x="7286795" y="2423463"/>
              <a:ext cx="303937" cy="489446"/>
            </a:xfrm>
            <a:custGeom>
              <a:rect b="b" l="l" r="r" t="t"/>
              <a:pathLst>
                <a:path extrusionOk="0" fill="none" h="58757" w="36487">
                  <a:moveTo>
                    <a:pt x="0" y="58756"/>
                  </a:moveTo>
                  <a:lnTo>
                    <a:pt x="36486" y="0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4" name="Google Shape;4764;p37"/>
            <p:cNvSpPr/>
            <p:nvPr/>
          </p:nvSpPr>
          <p:spPr>
            <a:xfrm>
              <a:off x="7364139" y="2471377"/>
              <a:ext cx="303945" cy="489446"/>
            </a:xfrm>
            <a:custGeom>
              <a:rect b="b" l="l" r="r" t="t"/>
              <a:pathLst>
                <a:path extrusionOk="0" fill="none" h="58757" w="36488">
                  <a:moveTo>
                    <a:pt x="1" y="58757"/>
                  </a:moveTo>
                  <a:lnTo>
                    <a:pt x="36487" y="0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5" name="Google Shape;4765;p37"/>
            <p:cNvSpPr/>
            <p:nvPr/>
          </p:nvSpPr>
          <p:spPr>
            <a:xfrm>
              <a:off x="7440809" y="2519292"/>
              <a:ext cx="304628" cy="489446"/>
            </a:xfrm>
            <a:custGeom>
              <a:rect b="b" l="l" r="r" t="t"/>
              <a:pathLst>
                <a:path extrusionOk="0" fill="none" h="58757" w="36570">
                  <a:moveTo>
                    <a:pt x="1" y="58757"/>
                  </a:moveTo>
                  <a:lnTo>
                    <a:pt x="36569" y="1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6" name="Google Shape;4766;p37"/>
            <p:cNvSpPr/>
            <p:nvPr/>
          </p:nvSpPr>
          <p:spPr>
            <a:xfrm>
              <a:off x="7191642" y="2738346"/>
              <a:ext cx="388819" cy="241645"/>
            </a:xfrm>
            <a:custGeom>
              <a:rect b="b" l="l" r="r" t="t"/>
              <a:pathLst>
                <a:path extrusionOk="0" fill="none" h="29009" w="46677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7" name="Google Shape;4767;p37"/>
            <p:cNvSpPr/>
            <p:nvPr/>
          </p:nvSpPr>
          <p:spPr>
            <a:xfrm>
              <a:off x="7242296" y="2656887"/>
              <a:ext cx="388819" cy="241645"/>
            </a:xfrm>
            <a:custGeom>
              <a:rect b="b" l="l" r="r" t="t"/>
              <a:pathLst>
                <a:path extrusionOk="0" fill="none" h="29009" w="46677">
                  <a:moveTo>
                    <a:pt x="1" y="0"/>
                  </a:moveTo>
                  <a:lnTo>
                    <a:pt x="46677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8" name="Google Shape;4768;p37"/>
            <p:cNvSpPr/>
            <p:nvPr/>
          </p:nvSpPr>
          <p:spPr>
            <a:xfrm>
              <a:off x="7292268" y="2575427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9" name="Google Shape;4769;p37"/>
            <p:cNvSpPr/>
            <p:nvPr/>
          </p:nvSpPr>
          <p:spPr>
            <a:xfrm>
              <a:off x="7342923" y="2493968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0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0" name="Google Shape;4770;p37"/>
            <p:cNvSpPr/>
            <p:nvPr/>
          </p:nvSpPr>
          <p:spPr>
            <a:xfrm>
              <a:off x="7393578" y="2412509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1" y="0"/>
                  </a:moveTo>
                  <a:lnTo>
                    <a:pt x="46759" y="29009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1" name="Google Shape;4771;p37"/>
            <p:cNvSpPr/>
            <p:nvPr/>
          </p:nvSpPr>
          <p:spPr>
            <a:xfrm>
              <a:off x="7620845" y="2361855"/>
              <a:ext cx="49289" cy="80093"/>
            </a:xfrm>
            <a:custGeom>
              <a:rect b="b" l="l" r="r" t="t"/>
              <a:pathLst>
                <a:path extrusionOk="0" fill="none" h="9615" w="5917">
                  <a:moveTo>
                    <a:pt x="0" y="9615"/>
                  </a:moveTo>
                  <a:lnTo>
                    <a:pt x="5917" y="0"/>
                  </a:lnTo>
                </a:path>
              </a:pathLst>
            </a:custGeom>
            <a:solidFill>
              <a:schemeClr val="accent6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2" name="Google Shape;4772;p37"/>
            <p:cNvSpPr/>
            <p:nvPr/>
          </p:nvSpPr>
          <p:spPr>
            <a:xfrm>
              <a:off x="7766645" y="1328210"/>
              <a:ext cx="688641" cy="726984"/>
            </a:xfrm>
            <a:custGeom>
              <a:rect b="b" l="l" r="r" t="t"/>
              <a:pathLst>
                <a:path extrusionOk="0" fill="none" h="87273" w="82670">
                  <a:moveTo>
                    <a:pt x="45362" y="86861"/>
                  </a:moveTo>
                  <a:cubicBezTo>
                    <a:pt x="45855" y="87272"/>
                    <a:pt x="46594" y="87190"/>
                    <a:pt x="47005" y="86697"/>
                  </a:cubicBezTo>
                  <a:lnTo>
                    <a:pt x="82341" y="29584"/>
                  </a:lnTo>
                  <a:cubicBezTo>
                    <a:pt x="82670" y="29091"/>
                    <a:pt x="82423" y="28352"/>
                    <a:pt x="81848" y="28105"/>
                  </a:cubicBezTo>
                  <a:lnTo>
                    <a:pt x="37308" y="412"/>
                  </a:lnTo>
                  <a:cubicBezTo>
                    <a:pt x="36733" y="1"/>
                    <a:pt x="35994" y="165"/>
                    <a:pt x="35665" y="658"/>
                  </a:cubicBezTo>
                  <a:lnTo>
                    <a:pt x="247" y="57689"/>
                  </a:lnTo>
                  <a:cubicBezTo>
                    <a:pt x="1" y="58264"/>
                    <a:pt x="165" y="58921"/>
                    <a:pt x="740" y="59250"/>
                  </a:cubicBezTo>
                  <a:close/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3" name="Google Shape;4773;p37"/>
            <p:cNvSpPr/>
            <p:nvPr/>
          </p:nvSpPr>
          <p:spPr>
            <a:xfrm>
              <a:off x="7833726" y="1369285"/>
              <a:ext cx="304628" cy="490129"/>
            </a:xfrm>
            <a:custGeom>
              <a:rect b="b" l="l" r="r" t="t"/>
              <a:pathLst>
                <a:path extrusionOk="0" fill="none" h="58839" w="36570">
                  <a:moveTo>
                    <a:pt x="36569" y="0"/>
                  </a:moveTo>
                  <a:lnTo>
                    <a:pt x="1" y="5883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4" name="Google Shape;4774;p37"/>
            <p:cNvSpPr/>
            <p:nvPr/>
          </p:nvSpPr>
          <p:spPr>
            <a:xfrm>
              <a:off x="7911079" y="1417199"/>
              <a:ext cx="303937" cy="490129"/>
            </a:xfrm>
            <a:custGeom>
              <a:rect b="b" l="l" r="r" t="t"/>
              <a:pathLst>
                <a:path extrusionOk="0" fill="none" h="58839" w="36487">
                  <a:moveTo>
                    <a:pt x="36487" y="1"/>
                  </a:moveTo>
                  <a:lnTo>
                    <a:pt x="1" y="5883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5" name="Google Shape;4775;p37"/>
            <p:cNvSpPr/>
            <p:nvPr/>
          </p:nvSpPr>
          <p:spPr>
            <a:xfrm>
              <a:off x="7988431" y="1465122"/>
              <a:ext cx="303937" cy="490129"/>
            </a:xfrm>
            <a:custGeom>
              <a:rect b="b" l="l" r="r" t="t"/>
              <a:pathLst>
                <a:path extrusionOk="0" fill="none" h="58839" w="36487">
                  <a:moveTo>
                    <a:pt x="36487" y="0"/>
                  </a:moveTo>
                  <a:lnTo>
                    <a:pt x="1" y="58838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6" name="Google Shape;4776;p37"/>
            <p:cNvSpPr/>
            <p:nvPr/>
          </p:nvSpPr>
          <p:spPr>
            <a:xfrm>
              <a:off x="8065100" y="1513036"/>
              <a:ext cx="304620" cy="490129"/>
            </a:xfrm>
            <a:custGeom>
              <a:rect b="b" l="l" r="r" t="t"/>
              <a:pathLst>
                <a:path extrusionOk="0" fill="none" h="58839" w="36569">
                  <a:moveTo>
                    <a:pt x="36569" y="0"/>
                  </a:moveTo>
                  <a:lnTo>
                    <a:pt x="0" y="5883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7" name="Google Shape;4777;p37"/>
            <p:cNvSpPr/>
            <p:nvPr/>
          </p:nvSpPr>
          <p:spPr>
            <a:xfrm>
              <a:off x="8016495" y="1408986"/>
              <a:ext cx="388819" cy="241645"/>
            </a:xfrm>
            <a:custGeom>
              <a:rect b="b" l="l" r="r" t="t"/>
              <a:pathLst>
                <a:path extrusionOk="0" fill="none" h="29009" w="46677">
                  <a:moveTo>
                    <a:pt x="1" y="1"/>
                  </a:moveTo>
                  <a:lnTo>
                    <a:pt x="46677" y="2900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8" name="Google Shape;4778;p37"/>
            <p:cNvSpPr/>
            <p:nvPr/>
          </p:nvSpPr>
          <p:spPr>
            <a:xfrm>
              <a:off x="7965840" y="1490445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9" name="Google Shape;4779;p37"/>
            <p:cNvSpPr/>
            <p:nvPr/>
          </p:nvSpPr>
          <p:spPr>
            <a:xfrm>
              <a:off x="7915185" y="1572587"/>
              <a:ext cx="389502" cy="240962"/>
            </a:xfrm>
            <a:custGeom>
              <a:rect b="b" l="l" r="r" t="t"/>
              <a:pathLst>
                <a:path extrusionOk="0" fill="none" h="28927" w="46759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0" name="Google Shape;4780;p37"/>
            <p:cNvSpPr/>
            <p:nvPr/>
          </p:nvSpPr>
          <p:spPr>
            <a:xfrm>
              <a:off x="7864531" y="1654046"/>
              <a:ext cx="389502" cy="240962"/>
            </a:xfrm>
            <a:custGeom>
              <a:rect b="b" l="l" r="r" t="t"/>
              <a:pathLst>
                <a:path extrusionOk="0" fill="none" h="28927" w="46759">
                  <a:moveTo>
                    <a:pt x="1" y="1"/>
                  </a:moveTo>
                  <a:lnTo>
                    <a:pt x="46759" y="28927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1" name="Google Shape;4781;p37"/>
            <p:cNvSpPr/>
            <p:nvPr/>
          </p:nvSpPr>
          <p:spPr>
            <a:xfrm>
              <a:off x="7813876" y="1735505"/>
              <a:ext cx="389502" cy="241645"/>
            </a:xfrm>
            <a:custGeom>
              <a:rect b="b" l="l" r="r" t="t"/>
              <a:pathLst>
                <a:path extrusionOk="0" fill="none" h="29009" w="46759">
                  <a:moveTo>
                    <a:pt x="1" y="1"/>
                  </a:moveTo>
                  <a:lnTo>
                    <a:pt x="46759" y="29009"/>
                  </a:lnTo>
                </a:path>
              </a:pathLst>
            </a:custGeom>
            <a:noFill/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2" name="Google Shape;4782;p37"/>
            <p:cNvSpPr/>
            <p:nvPr/>
          </p:nvSpPr>
          <p:spPr>
            <a:xfrm>
              <a:off x="7891911" y="1925804"/>
              <a:ext cx="49297" cy="80101"/>
            </a:xfrm>
            <a:custGeom>
              <a:rect b="b" l="l" r="r" t="t"/>
              <a:pathLst>
                <a:path extrusionOk="0" fill="none" h="9616" w="5918">
                  <a:moveTo>
                    <a:pt x="5917" y="1"/>
                  </a:moveTo>
                  <a:lnTo>
                    <a:pt x="1" y="9615"/>
                  </a:lnTo>
                </a:path>
              </a:pathLst>
            </a:custGeom>
            <a:solidFill>
              <a:schemeClr val="accent3"/>
            </a:solidFill>
            <a:ln cap="flat" cmpd="sng" w="26700">
              <a:solidFill>
                <a:schemeClr val="accent6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3" name="Google Shape;4783;p37"/>
            <p:cNvSpPr/>
            <p:nvPr/>
          </p:nvSpPr>
          <p:spPr>
            <a:xfrm>
              <a:off x="8399833" y="2574744"/>
              <a:ext cx="115695" cy="71880"/>
            </a:xfrm>
            <a:custGeom>
              <a:rect b="b" l="l" r="r" t="t"/>
              <a:pathLst>
                <a:path extrusionOk="0" fill="none" h="8629" w="13889">
                  <a:moveTo>
                    <a:pt x="0" y="0"/>
                  </a:moveTo>
                  <a:lnTo>
                    <a:pt x="13888" y="8629"/>
                  </a:lnTo>
                </a:path>
              </a:pathLst>
            </a:custGeom>
            <a:solidFill>
              <a:schemeClr val="lt2"/>
            </a:solidFill>
            <a:ln cap="flat" cmpd="sng" w="26700">
              <a:solidFill>
                <a:schemeClr val="lt2"/>
              </a:solidFill>
              <a:prstDash val="solid"/>
              <a:miter lim="8217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4" name="Google Shape;4784;p37"/>
            <p:cNvSpPr/>
            <p:nvPr/>
          </p:nvSpPr>
          <p:spPr>
            <a:xfrm>
              <a:off x="8459584" y="2603766"/>
              <a:ext cx="90855" cy="71296"/>
            </a:xfrm>
            <a:custGeom>
              <a:rect b="b" l="l" r="r" t="t"/>
              <a:pathLst>
                <a:path extrusionOk="0" h="8559" w="10907">
                  <a:moveTo>
                    <a:pt x="5493" y="0"/>
                  </a:moveTo>
                  <a:cubicBezTo>
                    <a:pt x="4038" y="0"/>
                    <a:pt x="2593" y="728"/>
                    <a:pt x="1785" y="2022"/>
                  </a:cubicBezTo>
                  <a:cubicBezTo>
                    <a:pt x="1" y="4921"/>
                    <a:pt x="2183" y="8559"/>
                    <a:pt x="5352" y="8559"/>
                  </a:cubicBezTo>
                  <a:cubicBezTo>
                    <a:pt x="5687" y="8559"/>
                    <a:pt x="6033" y="8518"/>
                    <a:pt x="6387" y="8432"/>
                  </a:cubicBezTo>
                  <a:cubicBezTo>
                    <a:pt x="10167" y="7610"/>
                    <a:pt x="10906" y="2679"/>
                    <a:pt x="7701" y="625"/>
                  </a:cubicBezTo>
                  <a:cubicBezTo>
                    <a:pt x="7023" y="201"/>
                    <a:pt x="6256" y="0"/>
                    <a:pt x="5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5" name="Google Shape;4785;p37"/>
            <p:cNvSpPr/>
            <p:nvPr/>
          </p:nvSpPr>
          <p:spPr>
            <a:xfrm>
              <a:off x="8492246" y="2604149"/>
              <a:ext cx="63541" cy="71038"/>
            </a:xfrm>
            <a:custGeom>
              <a:rect b="b" l="l" r="r" t="t"/>
              <a:pathLst>
                <a:path extrusionOk="0" h="8528" w="7628">
                  <a:moveTo>
                    <a:pt x="1611" y="0"/>
                  </a:moveTo>
                  <a:cubicBezTo>
                    <a:pt x="1210" y="0"/>
                    <a:pt x="806" y="55"/>
                    <a:pt x="411" y="168"/>
                  </a:cubicBezTo>
                  <a:cubicBezTo>
                    <a:pt x="658" y="250"/>
                    <a:pt x="904" y="332"/>
                    <a:pt x="1069" y="497"/>
                  </a:cubicBezTo>
                  <a:cubicBezTo>
                    <a:pt x="4273" y="2387"/>
                    <a:pt x="3616" y="7235"/>
                    <a:pt x="0" y="8221"/>
                  </a:cubicBezTo>
                  <a:cubicBezTo>
                    <a:pt x="557" y="8432"/>
                    <a:pt x="1094" y="8528"/>
                    <a:pt x="1602" y="8528"/>
                  </a:cubicBezTo>
                  <a:cubicBezTo>
                    <a:pt x="5448" y="8528"/>
                    <a:pt x="7627" y="3047"/>
                    <a:pt x="3780" y="579"/>
                  </a:cubicBezTo>
                  <a:cubicBezTo>
                    <a:pt x="3133" y="201"/>
                    <a:pt x="2378" y="0"/>
                    <a:pt x="1611" y="0"/>
                  </a:cubicBezTo>
                  <a:close/>
                </a:path>
              </a:pathLst>
            </a:custGeom>
            <a:solidFill>
              <a:srgbClr val="230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6" name="Google Shape;4786;p37"/>
            <p:cNvSpPr/>
            <p:nvPr/>
          </p:nvSpPr>
          <p:spPr>
            <a:xfrm>
              <a:off x="7520219" y="2197454"/>
              <a:ext cx="231374" cy="150531"/>
            </a:xfrm>
            <a:custGeom>
              <a:rect b="b" l="l" r="r" t="t"/>
              <a:pathLst>
                <a:path extrusionOk="0" h="18071" w="27776">
                  <a:moveTo>
                    <a:pt x="1628" y="0"/>
                  </a:moveTo>
                  <a:cubicBezTo>
                    <a:pt x="1135" y="0"/>
                    <a:pt x="673" y="252"/>
                    <a:pt x="411" y="671"/>
                  </a:cubicBezTo>
                  <a:cubicBezTo>
                    <a:pt x="0" y="1329"/>
                    <a:pt x="247" y="2233"/>
                    <a:pt x="904" y="2643"/>
                  </a:cubicBezTo>
                  <a:lnTo>
                    <a:pt x="25393" y="17846"/>
                  </a:lnTo>
                  <a:cubicBezTo>
                    <a:pt x="25634" y="17997"/>
                    <a:pt x="25908" y="18070"/>
                    <a:pt x="26179" y="18070"/>
                  </a:cubicBezTo>
                  <a:cubicBezTo>
                    <a:pt x="26647" y="18070"/>
                    <a:pt x="27105" y="17852"/>
                    <a:pt x="27365" y="17435"/>
                  </a:cubicBezTo>
                  <a:cubicBezTo>
                    <a:pt x="27776" y="16696"/>
                    <a:pt x="27529" y="15792"/>
                    <a:pt x="26872" y="15381"/>
                  </a:cubicBezTo>
                  <a:lnTo>
                    <a:pt x="2465" y="260"/>
                  </a:lnTo>
                  <a:cubicBezTo>
                    <a:pt x="2197" y="82"/>
                    <a:pt x="1908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87" name="Google Shape;4787;p37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7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1" name="Shape 4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" name="Google Shape;4792;p38"/>
          <p:cNvSpPr/>
          <p:nvPr/>
        </p:nvSpPr>
        <p:spPr>
          <a:xfrm>
            <a:off x="6486988" y="1965388"/>
            <a:ext cx="76800" cy="76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3" name="Google Shape;4793;p38"/>
          <p:cNvSpPr/>
          <p:nvPr/>
        </p:nvSpPr>
        <p:spPr>
          <a:xfrm>
            <a:off x="7553663" y="4838513"/>
            <a:ext cx="32700" cy="32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4" name="Google Shape;4794;p38"/>
          <p:cNvSpPr/>
          <p:nvPr/>
        </p:nvSpPr>
        <p:spPr>
          <a:xfrm>
            <a:off x="4156838" y="4795563"/>
            <a:ext cx="142800" cy="142800"/>
          </a:xfrm>
          <a:prstGeom prst="star4">
            <a:avLst>
              <a:gd fmla="val 23975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5" name="Google Shape;4795;p38"/>
          <p:cNvSpPr txBox="1"/>
          <p:nvPr/>
        </p:nvSpPr>
        <p:spPr>
          <a:xfrm>
            <a:off x="683100" y="280300"/>
            <a:ext cx="77778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Implementation of API and searching</a:t>
            </a:r>
            <a:endParaRPr sz="3600">
              <a:solidFill>
                <a:schemeClr val="accent1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</p:txBody>
      </p:sp>
      <p:pic>
        <p:nvPicPr>
          <p:cNvPr id="4796" name="Google Shape;4796;p38"/>
          <p:cNvPicPr preferRelativeResize="0"/>
          <p:nvPr/>
        </p:nvPicPr>
        <p:blipFill rotWithShape="1">
          <a:blip r:embed="rId3">
            <a:alphaModFix/>
          </a:blip>
          <a:srcRect b="-4569" l="0" r="0" t="0"/>
          <a:stretch/>
        </p:blipFill>
        <p:spPr>
          <a:xfrm>
            <a:off x="1728625" y="1068590"/>
            <a:ext cx="2282352" cy="37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7" name="Google Shape;4797;p38"/>
          <p:cNvSpPr/>
          <p:nvPr/>
        </p:nvSpPr>
        <p:spPr>
          <a:xfrm>
            <a:off x="4083911" y="2709050"/>
            <a:ext cx="456300" cy="35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798" name="Google Shape;4798;p38"/>
          <p:cNvSpPr txBox="1"/>
          <p:nvPr/>
        </p:nvSpPr>
        <p:spPr>
          <a:xfrm>
            <a:off x="1417538" y="4627313"/>
            <a:ext cx="27393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-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Raster Collection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99" name="Google Shape;4799;p38"/>
          <p:cNvSpPr txBox="1"/>
          <p:nvPr/>
        </p:nvSpPr>
        <p:spPr>
          <a:xfrm>
            <a:off x="4412663" y="4639413"/>
            <a:ext cx="27393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ubik"/>
              <a:buChar char="-"/>
            </a:pPr>
            <a:r>
              <a:rPr lang="en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Vector Collection</a:t>
            </a:r>
            <a:endParaRPr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800" name="Google Shape;48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113" y="1101838"/>
            <a:ext cx="2047119" cy="3570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1" name="Google Shape;4801;p38"/>
          <p:cNvGrpSpPr/>
          <p:nvPr/>
        </p:nvGrpSpPr>
        <p:grpSpPr>
          <a:xfrm>
            <a:off x="-1095610" y="566399"/>
            <a:ext cx="1945399" cy="1215315"/>
            <a:chOff x="170600" y="561575"/>
            <a:chExt cx="7165375" cy="4476300"/>
          </a:xfrm>
        </p:grpSpPr>
        <p:sp>
          <p:nvSpPr>
            <p:cNvPr id="4802" name="Google Shape;4802;p38"/>
            <p:cNvSpPr/>
            <p:nvPr/>
          </p:nvSpPr>
          <p:spPr>
            <a:xfrm>
              <a:off x="1334650" y="561575"/>
              <a:ext cx="4834550" cy="4476300"/>
            </a:xfrm>
            <a:custGeom>
              <a:rect b="b" l="l" r="r" t="t"/>
              <a:pathLst>
                <a:path extrusionOk="0" h="179052" w="193382">
                  <a:moveTo>
                    <a:pt x="95141" y="1"/>
                  </a:moveTo>
                  <a:cubicBezTo>
                    <a:pt x="66616" y="1"/>
                    <a:pt x="39231" y="13687"/>
                    <a:pt x="22148" y="37604"/>
                  </a:cubicBezTo>
                  <a:cubicBezTo>
                    <a:pt x="1189" y="67097"/>
                    <a:pt x="1" y="106313"/>
                    <a:pt x="19231" y="136995"/>
                  </a:cubicBezTo>
                  <a:cubicBezTo>
                    <a:pt x="35714" y="163441"/>
                    <a:pt x="64638" y="179052"/>
                    <a:pt x="95141" y="179052"/>
                  </a:cubicBezTo>
                  <a:cubicBezTo>
                    <a:pt x="100026" y="179052"/>
                    <a:pt x="104951" y="178651"/>
                    <a:pt x="109871" y="177831"/>
                  </a:cubicBezTo>
                  <a:cubicBezTo>
                    <a:pt x="145631" y="171889"/>
                    <a:pt x="174152" y="144989"/>
                    <a:pt x="182362" y="109662"/>
                  </a:cubicBezTo>
                  <a:cubicBezTo>
                    <a:pt x="193382" y="61479"/>
                    <a:pt x="163348" y="13404"/>
                    <a:pt x="115165" y="2277"/>
                  </a:cubicBezTo>
                  <a:cubicBezTo>
                    <a:pt x="108506" y="745"/>
                    <a:pt x="101792" y="1"/>
                    <a:pt x="95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3" name="Google Shape;4803;p38"/>
            <p:cNvSpPr/>
            <p:nvPr/>
          </p:nvSpPr>
          <p:spPr>
            <a:xfrm>
              <a:off x="170600" y="1610325"/>
              <a:ext cx="7165375" cy="2397725"/>
            </a:xfrm>
            <a:custGeom>
              <a:rect b="b" l="l" r="r" t="t"/>
              <a:pathLst>
                <a:path extrusionOk="0" h="95909" w="286615">
                  <a:moveTo>
                    <a:pt x="60237" y="6416"/>
                  </a:moveTo>
                  <a:cubicBezTo>
                    <a:pt x="84139" y="6416"/>
                    <a:pt x="116036" y="10144"/>
                    <a:pt x="149735" y="17909"/>
                  </a:cubicBezTo>
                  <a:cubicBezTo>
                    <a:pt x="217365" y="33465"/>
                    <a:pt x="271166" y="60474"/>
                    <a:pt x="267925" y="74842"/>
                  </a:cubicBezTo>
                  <a:cubicBezTo>
                    <a:pt x="266274" y="81923"/>
                    <a:pt x="250850" y="85567"/>
                    <a:pt x="227534" y="85567"/>
                  </a:cubicBezTo>
                  <a:cubicBezTo>
                    <a:pt x="203537" y="85567"/>
                    <a:pt x="171181" y="81707"/>
                    <a:pt x="136879" y="73762"/>
                  </a:cubicBezTo>
                  <a:cubicBezTo>
                    <a:pt x="69358" y="58205"/>
                    <a:pt x="15341" y="31737"/>
                    <a:pt x="18690" y="17368"/>
                  </a:cubicBezTo>
                  <a:cubicBezTo>
                    <a:pt x="20313" y="10171"/>
                    <a:pt x="36249" y="6416"/>
                    <a:pt x="60237" y="6416"/>
                  </a:cubicBezTo>
                  <a:close/>
                  <a:moveTo>
                    <a:pt x="50643" y="1"/>
                  </a:moveTo>
                  <a:cubicBezTo>
                    <a:pt x="23884" y="1"/>
                    <a:pt x="6447" y="4646"/>
                    <a:pt x="4322" y="14019"/>
                  </a:cubicBezTo>
                  <a:cubicBezTo>
                    <a:pt x="0" y="32601"/>
                    <a:pt x="56286" y="67388"/>
                    <a:pt x="134286" y="85322"/>
                  </a:cubicBezTo>
                  <a:cubicBezTo>
                    <a:pt x="166152" y="92658"/>
                    <a:pt x="195993" y="95908"/>
                    <a:pt x="220428" y="95908"/>
                  </a:cubicBezTo>
                  <a:cubicBezTo>
                    <a:pt x="255722" y="95908"/>
                    <a:pt x="279740" y="89127"/>
                    <a:pt x="282293" y="78083"/>
                  </a:cubicBezTo>
                  <a:cubicBezTo>
                    <a:pt x="286614" y="59501"/>
                    <a:pt x="228816" y="31413"/>
                    <a:pt x="150816" y="13371"/>
                  </a:cubicBezTo>
                  <a:cubicBezTo>
                    <a:pt x="112215" y="4484"/>
                    <a:pt x="76931" y="1"/>
                    <a:pt x="50643" y="1"/>
                  </a:cubicBezTo>
                  <a:close/>
                </a:path>
              </a:pathLst>
            </a:custGeom>
            <a:solidFill>
              <a:schemeClr val="accent1"/>
            </a:solidFill>
            <a:ln cap="rnd" cmpd="sng" w="67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4" name="Google Shape;4804;p38"/>
            <p:cNvSpPr/>
            <p:nvPr/>
          </p:nvSpPr>
          <p:spPr>
            <a:xfrm>
              <a:off x="1612850" y="565350"/>
              <a:ext cx="4451025" cy="2492000"/>
            </a:xfrm>
            <a:custGeom>
              <a:rect b="b" l="l" r="r" t="t"/>
              <a:pathLst>
                <a:path extrusionOk="0" h="99680" w="178041">
                  <a:moveTo>
                    <a:pt x="83914" y="1"/>
                  </a:moveTo>
                  <a:cubicBezTo>
                    <a:pt x="47257" y="1"/>
                    <a:pt x="13284" y="22654"/>
                    <a:pt x="0" y="58411"/>
                  </a:cubicBezTo>
                  <a:cubicBezTo>
                    <a:pt x="29170" y="66190"/>
                    <a:pt x="57366" y="77209"/>
                    <a:pt x="86644" y="84663"/>
                  </a:cubicBezTo>
                  <a:cubicBezTo>
                    <a:pt x="114949" y="91902"/>
                    <a:pt x="143902" y="96223"/>
                    <a:pt x="172855" y="99680"/>
                  </a:cubicBezTo>
                  <a:cubicBezTo>
                    <a:pt x="178040" y="54738"/>
                    <a:pt x="148763" y="13037"/>
                    <a:pt x="104685" y="2450"/>
                  </a:cubicBezTo>
                  <a:cubicBezTo>
                    <a:pt x="97746" y="796"/>
                    <a:pt x="90783" y="1"/>
                    <a:pt x="83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05" name="Google Shape;4805;p38"/>
          <p:cNvGrpSpPr/>
          <p:nvPr/>
        </p:nvGrpSpPr>
        <p:grpSpPr>
          <a:xfrm>
            <a:off x="-734272" y="3254621"/>
            <a:ext cx="1222743" cy="1209418"/>
            <a:chOff x="1056575" y="237975"/>
            <a:chExt cx="5451375" cy="5148650"/>
          </a:xfrm>
        </p:grpSpPr>
        <p:sp>
          <p:nvSpPr>
            <p:cNvPr id="4806" name="Google Shape;4806;p38"/>
            <p:cNvSpPr/>
            <p:nvPr/>
          </p:nvSpPr>
          <p:spPr>
            <a:xfrm>
              <a:off x="1056575" y="237975"/>
              <a:ext cx="5451375" cy="5148650"/>
            </a:xfrm>
            <a:custGeom>
              <a:rect b="b" l="l" r="r" t="t"/>
              <a:pathLst>
                <a:path extrusionOk="0" h="205946" w="218055">
                  <a:moveTo>
                    <a:pt x="108479" y="1"/>
                  </a:moveTo>
                  <a:cubicBezTo>
                    <a:pt x="100779" y="1"/>
                    <a:pt x="92957" y="871"/>
                    <a:pt x="85133" y="2687"/>
                  </a:cubicBezTo>
                  <a:cubicBezTo>
                    <a:pt x="44554" y="12115"/>
                    <a:pt x="13589" y="45022"/>
                    <a:pt x="6749" y="86063"/>
                  </a:cubicBezTo>
                  <a:cubicBezTo>
                    <a:pt x="1" y="127196"/>
                    <a:pt x="18580" y="168330"/>
                    <a:pt x="53890" y="190330"/>
                  </a:cubicBezTo>
                  <a:cubicBezTo>
                    <a:pt x="70577" y="200769"/>
                    <a:pt x="89451" y="205946"/>
                    <a:pt x="108300" y="205946"/>
                  </a:cubicBezTo>
                  <a:cubicBezTo>
                    <a:pt x="129336" y="205946"/>
                    <a:pt x="150340" y="199498"/>
                    <a:pt x="168232" y="186725"/>
                  </a:cubicBezTo>
                  <a:cubicBezTo>
                    <a:pt x="202064" y="162599"/>
                    <a:pt x="218055" y="120356"/>
                    <a:pt x="208626" y="79777"/>
                  </a:cubicBezTo>
                  <a:cubicBezTo>
                    <a:pt x="197593" y="32153"/>
                    <a:pt x="155276" y="1"/>
                    <a:pt x="1084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7" name="Google Shape;4807;p38"/>
            <p:cNvSpPr/>
            <p:nvPr/>
          </p:nvSpPr>
          <p:spPr>
            <a:xfrm>
              <a:off x="3836575" y="312050"/>
              <a:ext cx="2437975" cy="4194475"/>
            </a:xfrm>
            <a:custGeom>
              <a:rect b="b" l="l" r="r" t="t"/>
              <a:pathLst>
                <a:path extrusionOk="0" h="167779" w="97519">
                  <a:moveTo>
                    <a:pt x="69832" y="34752"/>
                  </a:moveTo>
                  <a:cubicBezTo>
                    <a:pt x="70366" y="34752"/>
                    <a:pt x="70783" y="35238"/>
                    <a:pt x="71082" y="35958"/>
                  </a:cubicBezTo>
                  <a:cubicBezTo>
                    <a:pt x="71545" y="37160"/>
                    <a:pt x="71822" y="38731"/>
                    <a:pt x="72931" y="39748"/>
                  </a:cubicBezTo>
                  <a:cubicBezTo>
                    <a:pt x="73671" y="40580"/>
                    <a:pt x="74595" y="42059"/>
                    <a:pt x="75797" y="42151"/>
                  </a:cubicBezTo>
                  <a:cubicBezTo>
                    <a:pt x="76444" y="42244"/>
                    <a:pt x="77091" y="42613"/>
                    <a:pt x="77368" y="43260"/>
                  </a:cubicBezTo>
                  <a:cubicBezTo>
                    <a:pt x="77830" y="43723"/>
                    <a:pt x="77645" y="44462"/>
                    <a:pt x="77830" y="45109"/>
                  </a:cubicBezTo>
                  <a:cubicBezTo>
                    <a:pt x="79217" y="46218"/>
                    <a:pt x="81435" y="46681"/>
                    <a:pt x="82267" y="48437"/>
                  </a:cubicBezTo>
                  <a:cubicBezTo>
                    <a:pt x="82708" y="49583"/>
                    <a:pt x="81299" y="50477"/>
                    <a:pt x="80285" y="50477"/>
                  </a:cubicBezTo>
                  <a:cubicBezTo>
                    <a:pt x="80236" y="50477"/>
                    <a:pt x="80188" y="50475"/>
                    <a:pt x="80141" y="50470"/>
                  </a:cubicBezTo>
                  <a:lnTo>
                    <a:pt x="80234" y="50470"/>
                  </a:lnTo>
                  <a:cubicBezTo>
                    <a:pt x="79309" y="50378"/>
                    <a:pt x="78385" y="50008"/>
                    <a:pt x="77645" y="49361"/>
                  </a:cubicBezTo>
                  <a:cubicBezTo>
                    <a:pt x="76351" y="48252"/>
                    <a:pt x="76998" y="46588"/>
                    <a:pt x="75334" y="45386"/>
                  </a:cubicBezTo>
                  <a:cubicBezTo>
                    <a:pt x="74225" y="44462"/>
                    <a:pt x="73024" y="42151"/>
                    <a:pt x="71822" y="41782"/>
                  </a:cubicBezTo>
                  <a:cubicBezTo>
                    <a:pt x="70805" y="41504"/>
                    <a:pt x="69881" y="41042"/>
                    <a:pt x="69234" y="40210"/>
                  </a:cubicBezTo>
                  <a:cubicBezTo>
                    <a:pt x="68032" y="38824"/>
                    <a:pt x="67293" y="36698"/>
                    <a:pt x="68864" y="35219"/>
                  </a:cubicBezTo>
                  <a:cubicBezTo>
                    <a:pt x="69221" y="34894"/>
                    <a:pt x="69544" y="34752"/>
                    <a:pt x="69832" y="34752"/>
                  </a:cubicBezTo>
                  <a:close/>
                  <a:moveTo>
                    <a:pt x="61415" y="38948"/>
                  </a:moveTo>
                  <a:cubicBezTo>
                    <a:pt x="61514" y="38948"/>
                    <a:pt x="61600" y="38993"/>
                    <a:pt x="61654" y="39101"/>
                  </a:cubicBezTo>
                  <a:cubicBezTo>
                    <a:pt x="61711" y="39096"/>
                    <a:pt x="61766" y="39094"/>
                    <a:pt x="61819" y="39094"/>
                  </a:cubicBezTo>
                  <a:cubicBezTo>
                    <a:pt x="62819" y="39094"/>
                    <a:pt x="63337" y="39897"/>
                    <a:pt x="63688" y="40950"/>
                  </a:cubicBezTo>
                  <a:cubicBezTo>
                    <a:pt x="64057" y="42429"/>
                    <a:pt x="64335" y="43630"/>
                    <a:pt x="66183" y="43723"/>
                  </a:cubicBezTo>
                  <a:cubicBezTo>
                    <a:pt x="67108" y="43723"/>
                    <a:pt x="68032" y="43908"/>
                    <a:pt x="68864" y="44370"/>
                  </a:cubicBezTo>
                  <a:cubicBezTo>
                    <a:pt x="69696" y="45017"/>
                    <a:pt x="71082" y="46773"/>
                    <a:pt x="69788" y="47697"/>
                  </a:cubicBezTo>
                  <a:cubicBezTo>
                    <a:pt x="68032" y="49084"/>
                    <a:pt x="64797" y="47882"/>
                    <a:pt x="63410" y="49638"/>
                  </a:cubicBezTo>
                  <a:cubicBezTo>
                    <a:pt x="62622" y="50652"/>
                    <a:pt x="61628" y="51074"/>
                    <a:pt x="60614" y="51074"/>
                  </a:cubicBezTo>
                  <a:cubicBezTo>
                    <a:pt x="58297" y="51074"/>
                    <a:pt x="55875" y="48874"/>
                    <a:pt x="55553" y="46496"/>
                  </a:cubicBezTo>
                  <a:cubicBezTo>
                    <a:pt x="55369" y="44924"/>
                    <a:pt x="55184" y="42983"/>
                    <a:pt x="56847" y="42151"/>
                  </a:cubicBezTo>
                  <a:cubicBezTo>
                    <a:pt x="57032" y="42090"/>
                    <a:pt x="57228" y="42059"/>
                    <a:pt x="57426" y="42059"/>
                  </a:cubicBezTo>
                  <a:cubicBezTo>
                    <a:pt x="57823" y="42059"/>
                    <a:pt x="58234" y="42182"/>
                    <a:pt x="58604" y="42429"/>
                  </a:cubicBezTo>
                  <a:cubicBezTo>
                    <a:pt x="58789" y="42613"/>
                    <a:pt x="59436" y="43076"/>
                    <a:pt x="59621" y="43168"/>
                  </a:cubicBezTo>
                  <a:cubicBezTo>
                    <a:pt x="60211" y="43523"/>
                    <a:pt x="60585" y="43654"/>
                    <a:pt x="60793" y="43654"/>
                  </a:cubicBezTo>
                  <a:cubicBezTo>
                    <a:pt x="61381" y="43654"/>
                    <a:pt x="60654" y="42610"/>
                    <a:pt x="59793" y="42610"/>
                  </a:cubicBezTo>
                  <a:cubicBezTo>
                    <a:pt x="59767" y="42610"/>
                    <a:pt x="59740" y="42611"/>
                    <a:pt x="59713" y="42613"/>
                  </a:cubicBezTo>
                  <a:cubicBezTo>
                    <a:pt x="59436" y="42613"/>
                    <a:pt x="59251" y="42336"/>
                    <a:pt x="59251" y="42059"/>
                  </a:cubicBezTo>
                  <a:cubicBezTo>
                    <a:pt x="59158" y="40580"/>
                    <a:pt x="59990" y="39748"/>
                    <a:pt x="61192" y="39008"/>
                  </a:cubicBezTo>
                  <a:cubicBezTo>
                    <a:pt x="61269" y="38970"/>
                    <a:pt x="61345" y="38948"/>
                    <a:pt x="61415" y="38948"/>
                  </a:cubicBezTo>
                  <a:close/>
                  <a:moveTo>
                    <a:pt x="21630" y="1"/>
                  </a:moveTo>
                  <a:cubicBezTo>
                    <a:pt x="21445" y="833"/>
                    <a:pt x="21630" y="1757"/>
                    <a:pt x="22277" y="2312"/>
                  </a:cubicBezTo>
                  <a:lnTo>
                    <a:pt x="22554" y="2404"/>
                  </a:lnTo>
                  <a:cubicBezTo>
                    <a:pt x="23663" y="2866"/>
                    <a:pt x="24773" y="3421"/>
                    <a:pt x="25882" y="3976"/>
                  </a:cubicBezTo>
                  <a:cubicBezTo>
                    <a:pt x="26190" y="4006"/>
                    <a:pt x="26498" y="4017"/>
                    <a:pt x="26810" y="4017"/>
                  </a:cubicBezTo>
                  <a:cubicBezTo>
                    <a:pt x="27433" y="4017"/>
                    <a:pt x="28069" y="3976"/>
                    <a:pt x="28747" y="3976"/>
                  </a:cubicBezTo>
                  <a:cubicBezTo>
                    <a:pt x="29856" y="3976"/>
                    <a:pt x="32352" y="4068"/>
                    <a:pt x="32999" y="5362"/>
                  </a:cubicBezTo>
                  <a:cubicBezTo>
                    <a:pt x="33461" y="6379"/>
                    <a:pt x="32814" y="7118"/>
                    <a:pt x="32352" y="8043"/>
                  </a:cubicBezTo>
                  <a:cubicBezTo>
                    <a:pt x="30781" y="10539"/>
                    <a:pt x="33646" y="13312"/>
                    <a:pt x="34478" y="15715"/>
                  </a:cubicBezTo>
                  <a:cubicBezTo>
                    <a:pt x="34571" y="15900"/>
                    <a:pt x="34478" y="16085"/>
                    <a:pt x="34293" y="16177"/>
                  </a:cubicBezTo>
                  <a:cubicBezTo>
                    <a:pt x="33540" y="16601"/>
                    <a:pt x="32548" y="16928"/>
                    <a:pt x="31608" y="16928"/>
                  </a:cubicBezTo>
                  <a:cubicBezTo>
                    <a:pt x="30702" y="16928"/>
                    <a:pt x="29846" y="16624"/>
                    <a:pt x="29302" y="15807"/>
                  </a:cubicBezTo>
                  <a:cubicBezTo>
                    <a:pt x="28932" y="15253"/>
                    <a:pt x="29025" y="14421"/>
                    <a:pt x="29579" y="13959"/>
                  </a:cubicBezTo>
                  <a:cubicBezTo>
                    <a:pt x="29764" y="13774"/>
                    <a:pt x="30041" y="13681"/>
                    <a:pt x="30319" y="13496"/>
                  </a:cubicBezTo>
                  <a:cubicBezTo>
                    <a:pt x="30596" y="12572"/>
                    <a:pt x="30226" y="12017"/>
                    <a:pt x="29394" y="11925"/>
                  </a:cubicBezTo>
                  <a:cubicBezTo>
                    <a:pt x="28747" y="11648"/>
                    <a:pt x="28100" y="11463"/>
                    <a:pt x="27453" y="11370"/>
                  </a:cubicBezTo>
                  <a:cubicBezTo>
                    <a:pt x="27083" y="11301"/>
                    <a:pt x="26714" y="11278"/>
                    <a:pt x="26344" y="11278"/>
                  </a:cubicBezTo>
                  <a:cubicBezTo>
                    <a:pt x="25604" y="11278"/>
                    <a:pt x="24865" y="11370"/>
                    <a:pt x="24126" y="11370"/>
                  </a:cubicBezTo>
                  <a:cubicBezTo>
                    <a:pt x="23756" y="11370"/>
                    <a:pt x="23386" y="11347"/>
                    <a:pt x="23016" y="11278"/>
                  </a:cubicBezTo>
                  <a:cubicBezTo>
                    <a:pt x="21815" y="10908"/>
                    <a:pt x="20613" y="10354"/>
                    <a:pt x="19319" y="10076"/>
                  </a:cubicBezTo>
                  <a:cubicBezTo>
                    <a:pt x="18712" y="9929"/>
                    <a:pt x="18079" y="9852"/>
                    <a:pt x="17458" y="9852"/>
                  </a:cubicBezTo>
                  <a:cubicBezTo>
                    <a:pt x="14958" y="9852"/>
                    <a:pt x="12645" y="11108"/>
                    <a:pt x="12941" y="14143"/>
                  </a:cubicBezTo>
                  <a:cubicBezTo>
                    <a:pt x="13126" y="16732"/>
                    <a:pt x="14605" y="19320"/>
                    <a:pt x="13033" y="21816"/>
                  </a:cubicBezTo>
                  <a:cubicBezTo>
                    <a:pt x="11370" y="24311"/>
                    <a:pt x="8412" y="27269"/>
                    <a:pt x="10353" y="30597"/>
                  </a:cubicBezTo>
                  <a:cubicBezTo>
                    <a:pt x="11747" y="32878"/>
                    <a:pt x="13532" y="33899"/>
                    <a:pt x="15678" y="33899"/>
                  </a:cubicBezTo>
                  <a:cubicBezTo>
                    <a:pt x="16662" y="33899"/>
                    <a:pt x="17723" y="33684"/>
                    <a:pt x="18857" y="33277"/>
                  </a:cubicBezTo>
                  <a:cubicBezTo>
                    <a:pt x="19667" y="32974"/>
                    <a:pt x="20449" y="32670"/>
                    <a:pt x="21219" y="32670"/>
                  </a:cubicBezTo>
                  <a:cubicBezTo>
                    <a:pt x="21855" y="32670"/>
                    <a:pt x="22482" y="32877"/>
                    <a:pt x="23109" y="33462"/>
                  </a:cubicBezTo>
                  <a:cubicBezTo>
                    <a:pt x="24126" y="34294"/>
                    <a:pt x="24310" y="36051"/>
                    <a:pt x="25512" y="36698"/>
                  </a:cubicBezTo>
                  <a:cubicBezTo>
                    <a:pt x="25999" y="36957"/>
                    <a:pt x="26440" y="37072"/>
                    <a:pt x="26830" y="37072"/>
                  </a:cubicBezTo>
                  <a:cubicBezTo>
                    <a:pt x="28660" y="37072"/>
                    <a:pt x="29352" y="34552"/>
                    <a:pt x="28285" y="32723"/>
                  </a:cubicBezTo>
                  <a:cubicBezTo>
                    <a:pt x="27083" y="30874"/>
                    <a:pt x="25235" y="29580"/>
                    <a:pt x="24126" y="27639"/>
                  </a:cubicBezTo>
                  <a:cubicBezTo>
                    <a:pt x="23109" y="26068"/>
                    <a:pt x="20890" y="21169"/>
                    <a:pt x="22462" y="19505"/>
                  </a:cubicBezTo>
                  <a:cubicBezTo>
                    <a:pt x="22930" y="18996"/>
                    <a:pt x="23385" y="18787"/>
                    <a:pt x="23816" y="18787"/>
                  </a:cubicBezTo>
                  <a:cubicBezTo>
                    <a:pt x="25344" y="18787"/>
                    <a:pt x="26579" y="21402"/>
                    <a:pt x="27083" y="22555"/>
                  </a:cubicBezTo>
                  <a:cubicBezTo>
                    <a:pt x="27268" y="23295"/>
                    <a:pt x="27638" y="24034"/>
                    <a:pt x="28100" y="24681"/>
                  </a:cubicBezTo>
                  <a:cubicBezTo>
                    <a:pt x="28481" y="25062"/>
                    <a:pt x="28978" y="25196"/>
                    <a:pt x="29509" y="25196"/>
                  </a:cubicBezTo>
                  <a:cubicBezTo>
                    <a:pt x="30397" y="25196"/>
                    <a:pt x="31381" y="24820"/>
                    <a:pt x="32075" y="24589"/>
                  </a:cubicBezTo>
                  <a:cubicBezTo>
                    <a:pt x="32784" y="24411"/>
                    <a:pt x="33794" y="24046"/>
                    <a:pt x="34697" y="24046"/>
                  </a:cubicBezTo>
                  <a:cubicBezTo>
                    <a:pt x="35207" y="24046"/>
                    <a:pt x="35683" y="24162"/>
                    <a:pt x="36050" y="24496"/>
                  </a:cubicBezTo>
                  <a:cubicBezTo>
                    <a:pt x="37621" y="25790"/>
                    <a:pt x="36050" y="27362"/>
                    <a:pt x="35587" y="28748"/>
                  </a:cubicBezTo>
                  <a:cubicBezTo>
                    <a:pt x="34848" y="30689"/>
                    <a:pt x="35957" y="32723"/>
                    <a:pt x="35125" y="34479"/>
                  </a:cubicBezTo>
                  <a:cubicBezTo>
                    <a:pt x="34478" y="36051"/>
                    <a:pt x="33092" y="36790"/>
                    <a:pt x="31705" y="37530"/>
                  </a:cubicBezTo>
                  <a:cubicBezTo>
                    <a:pt x="30041" y="38546"/>
                    <a:pt x="28285" y="39378"/>
                    <a:pt x="26344" y="39933"/>
                  </a:cubicBezTo>
                  <a:cubicBezTo>
                    <a:pt x="26030" y="40019"/>
                    <a:pt x="25627" y="40078"/>
                    <a:pt x="25213" y="40078"/>
                  </a:cubicBezTo>
                  <a:cubicBezTo>
                    <a:pt x="24286" y="40078"/>
                    <a:pt x="23300" y="39782"/>
                    <a:pt x="23109" y="38824"/>
                  </a:cubicBezTo>
                  <a:cubicBezTo>
                    <a:pt x="22924" y="38177"/>
                    <a:pt x="23016" y="37530"/>
                    <a:pt x="23109" y="36882"/>
                  </a:cubicBezTo>
                  <a:cubicBezTo>
                    <a:pt x="23379" y="35801"/>
                    <a:pt x="23210" y="34106"/>
                    <a:pt x="21661" y="34106"/>
                  </a:cubicBezTo>
                  <a:cubicBezTo>
                    <a:pt x="21621" y="34106"/>
                    <a:pt x="21580" y="34107"/>
                    <a:pt x="21537" y="34109"/>
                  </a:cubicBezTo>
                  <a:cubicBezTo>
                    <a:pt x="20613" y="34109"/>
                    <a:pt x="19781" y="34479"/>
                    <a:pt x="19226" y="35311"/>
                  </a:cubicBezTo>
                  <a:cubicBezTo>
                    <a:pt x="17748" y="38177"/>
                    <a:pt x="21537" y="37899"/>
                    <a:pt x="22000" y="40210"/>
                  </a:cubicBezTo>
                  <a:cubicBezTo>
                    <a:pt x="22184" y="41042"/>
                    <a:pt x="21630" y="41782"/>
                    <a:pt x="20798" y="41966"/>
                  </a:cubicBezTo>
                  <a:cubicBezTo>
                    <a:pt x="19781" y="42244"/>
                    <a:pt x="18210" y="42336"/>
                    <a:pt x="17655" y="43538"/>
                  </a:cubicBezTo>
                  <a:cubicBezTo>
                    <a:pt x="17100" y="44739"/>
                    <a:pt x="17285" y="46034"/>
                    <a:pt x="17008" y="47328"/>
                  </a:cubicBezTo>
                  <a:cubicBezTo>
                    <a:pt x="16823" y="49084"/>
                    <a:pt x="15622" y="50470"/>
                    <a:pt x="14050" y="51025"/>
                  </a:cubicBezTo>
                  <a:cubicBezTo>
                    <a:pt x="13403" y="51302"/>
                    <a:pt x="7210" y="53521"/>
                    <a:pt x="9244" y="54722"/>
                  </a:cubicBezTo>
                  <a:cubicBezTo>
                    <a:pt x="10353" y="55185"/>
                    <a:pt x="11462" y="55647"/>
                    <a:pt x="12571" y="55924"/>
                  </a:cubicBezTo>
                  <a:cubicBezTo>
                    <a:pt x="14790" y="56756"/>
                    <a:pt x="16546" y="58235"/>
                    <a:pt x="15529" y="60638"/>
                  </a:cubicBezTo>
                  <a:cubicBezTo>
                    <a:pt x="14050" y="64428"/>
                    <a:pt x="4714" y="60269"/>
                    <a:pt x="7117" y="66092"/>
                  </a:cubicBezTo>
                  <a:cubicBezTo>
                    <a:pt x="7765" y="67571"/>
                    <a:pt x="7765" y="69327"/>
                    <a:pt x="6933" y="70714"/>
                  </a:cubicBezTo>
                  <a:cubicBezTo>
                    <a:pt x="6378" y="71638"/>
                    <a:pt x="7672" y="72100"/>
                    <a:pt x="8227" y="72655"/>
                  </a:cubicBezTo>
                  <a:cubicBezTo>
                    <a:pt x="8596" y="73117"/>
                    <a:pt x="8781" y="73672"/>
                    <a:pt x="8874" y="74319"/>
                  </a:cubicBezTo>
                  <a:cubicBezTo>
                    <a:pt x="10465" y="74502"/>
                    <a:pt x="12138" y="75010"/>
                    <a:pt x="13758" y="75010"/>
                  </a:cubicBezTo>
                  <a:cubicBezTo>
                    <a:pt x="14584" y="75010"/>
                    <a:pt x="15396" y="74878"/>
                    <a:pt x="16176" y="74503"/>
                  </a:cubicBezTo>
                  <a:cubicBezTo>
                    <a:pt x="17193" y="74319"/>
                    <a:pt x="18117" y="74041"/>
                    <a:pt x="19042" y="73672"/>
                  </a:cubicBezTo>
                  <a:cubicBezTo>
                    <a:pt x="20798" y="72470"/>
                    <a:pt x="19596" y="72470"/>
                    <a:pt x="20058" y="71453"/>
                  </a:cubicBezTo>
                  <a:cubicBezTo>
                    <a:pt x="20705" y="70067"/>
                    <a:pt x="23294" y="69142"/>
                    <a:pt x="22831" y="67478"/>
                  </a:cubicBezTo>
                  <a:cubicBezTo>
                    <a:pt x="22369" y="66277"/>
                    <a:pt x="22647" y="64983"/>
                    <a:pt x="23663" y="64151"/>
                  </a:cubicBezTo>
                  <a:cubicBezTo>
                    <a:pt x="24865" y="63042"/>
                    <a:pt x="24495" y="61932"/>
                    <a:pt x="24773" y="60638"/>
                  </a:cubicBezTo>
                  <a:cubicBezTo>
                    <a:pt x="24865" y="59991"/>
                    <a:pt x="25142" y="59437"/>
                    <a:pt x="25512" y="58974"/>
                  </a:cubicBezTo>
                  <a:cubicBezTo>
                    <a:pt x="25882" y="58605"/>
                    <a:pt x="26344" y="58420"/>
                    <a:pt x="26806" y="58420"/>
                  </a:cubicBezTo>
                  <a:cubicBezTo>
                    <a:pt x="27823" y="57958"/>
                    <a:pt x="28840" y="57311"/>
                    <a:pt x="29764" y="56571"/>
                  </a:cubicBezTo>
                  <a:cubicBezTo>
                    <a:pt x="30576" y="56054"/>
                    <a:pt x="31682" y="55302"/>
                    <a:pt x="32754" y="55302"/>
                  </a:cubicBezTo>
                  <a:cubicBezTo>
                    <a:pt x="33025" y="55302"/>
                    <a:pt x="33293" y="55350"/>
                    <a:pt x="33554" y="55462"/>
                  </a:cubicBezTo>
                  <a:cubicBezTo>
                    <a:pt x="34848" y="55924"/>
                    <a:pt x="35403" y="57033"/>
                    <a:pt x="36512" y="57773"/>
                  </a:cubicBezTo>
                  <a:cubicBezTo>
                    <a:pt x="38915" y="59252"/>
                    <a:pt x="41965" y="58790"/>
                    <a:pt x="44461" y="60084"/>
                  </a:cubicBezTo>
                  <a:cubicBezTo>
                    <a:pt x="45016" y="60269"/>
                    <a:pt x="45478" y="60638"/>
                    <a:pt x="45755" y="61193"/>
                  </a:cubicBezTo>
                  <a:cubicBezTo>
                    <a:pt x="45938" y="61531"/>
                    <a:pt x="46098" y="61665"/>
                    <a:pt x="46230" y="61665"/>
                  </a:cubicBezTo>
                  <a:cubicBezTo>
                    <a:pt x="46567" y="61665"/>
                    <a:pt x="46720" y="60800"/>
                    <a:pt x="46587" y="60269"/>
                  </a:cubicBezTo>
                  <a:cubicBezTo>
                    <a:pt x="46402" y="59899"/>
                    <a:pt x="46310" y="59529"/>
                    <a:pt x="46217" y="59159"/>
                  </a:cubicBezTo>
                  <a:cubicBezTo>
                    <a:pt x="46217" y="58790"/>
                    <a:pt x="46495" y="58512"/>
                    <a:pt x="46772" y="58235"/>
                  </a:cubicBezTo>
                  <a:cubicBezTo>
                    <a:pt x="47617" y="57728"/>
                    <a:pt x="46224" y="57299"/>
                    <a:pt x="45554" y="57299"/>
                  </a:cubicBezTo>
                  <a:cubicBezTo>
                    <a:pt x="45490" y="57299"/>
                    <a:pt x="45434" y="57303"/>
                    <a:pt x="45386" y="57311"/>
                  </a:cubicBezTo>
                  <a:cubicBezTo>
                    <a:pt x="45016" y="57403"/>
                    <a:pt x="44646" y="57495"/>
                    <a:pt x="44184" y="57495"/>
                  </a:cubicBezTo>
                  <a:cubicBezTo>
                    <a:pt x="42335" y="57495"/>
                    <a:pt x="40487" y="57033"/>
                    <a:pt x="38823" y="56294"/>
                  </a:cubicBezTo>
                  <a:cubicBezTo>
                    <a:pt x="37529" y="55739"/>
                    <a:pt x="35680" y="54722"/>
                    <a:pt x="35495" y="53151"/>
                  </a:cubicBezTo>
                  <a:cubicBezTo>
                    <a:pt x="35310" y="52319"/>
                    <a:pt x="35587" y="51764"/>
                    <a:pt x="36512" y="51672"/>
                  </a:cubicBezTo>
                  <a:cubicBezTo>
                    <a:pt x="36701" y="51634"/>
                    <a:pt x="36896" y="51617"/>
                    <a:pt x="37094" y="51617"/>
                  </a:cubicBezTo>
                  <a:cubicBezTo>
                    <a:pt x="38345" y="51617"/>
                    <a:pt x="39726" y="52302"/>
                    <a:pt x="40764" y="52781"/>
                  </a:cubicBezTo>
                  <a:cubicBezTo>
                    <a:pt x="42705" y="53521"/>
                    <a:pt x="44831" y="53428"/>
                    <a:pt x="46772" y="54075"/>
                  </a:cubicBezTo>
                  <a:cubicBezTo>
                    <a:pt x="49360" y="54907"/>
                    <a:pt x="50377" y="56756"/>
                    <a:pt x="51671" y="59067"/>
                  </a:cubicBezTo>
                  <a:cubicBezTo>
                    <a:pt x="52133" y="60084"/>
                    <a:pt x="52965" y="60916"/>
                    <a:pt x="53890" y="61563"/>
                  </a:cubicBezTo>
                  <a:cubicBezTo>
                    <a:pt x="54345" y="61799"/>
                    <a:pt x="54714" y="61900"/>
                    <a:pt x="55011" y="61900"/>
                  </a:cubicBezTo>
                  <a:cubicBezTo>
                    <a:pt x="56219" y="61900"/>
                    <a:pt x="56220" y="60235"/>
                    <a:pt x="55923" y="59344"/>
                  </a:cubicBezTo>
                  <a:cubicBezTo>
                    <a:pt x="55553" y="58327"/>
                    <a:pt x="54629" y="57403"/>
                    <a:pt x="54352" y="56294"/>
                  </a:cubicBezTo>
                  <a:cubicBezTo>
                    <a:pt x="53890" y="54260"/>
                    <a:pt x="58049" y="52412"/>
                    <a:pt x="59621" y="52042"/>
                  </a:cubicBezTo>
                  <a:cubicBezTo>
                    <a:pt x="59696" y="52028"/>
                    <a:pt x="59770" y="52021"/>
                    <a:pt x="59840" y="52021"/>
                  </a:cubicBezTo>
                  <a:cubicBezTo>
                    <a:pt x="60715" y="52021"/>
                    <a:pt x="61171" y="53035"/>
                    <a:pt x="60915" y="53890"/>
                  </a:cubicBezTo>
                  <a:cubicBezTo>
                    <a:pt x="60730" y="54353"/>
                    <a:pt x="60452" y="54722"/>
                    <a:pt x="60083" y="55000"/>
                  </a:cubicBezTo>
                  <a:cubicBezTo>
                    <a:pt x="59066" y="55554"/>
                    <a:pt x="58234" y="55739"/>
                    <a:pt x="59251" y="57218"/>
                  </a:cubicBezTo>
                  <a:cubicBezTo>
                    <a:pt x="59914" y="58228"/>
                    <a:pt x="60771" y="58592"/>
                    <a:pt x="61711" y="58592"/>
                  </a:cubicBezTo>
                  <a:cubicBezTo>
                    <a:pt x="63525" y="58592"/>
                    <a:pt x="65649" y="57241"/>
                    <a:pt x="67293" y="56571"/>
                  </a:cubicBezTo>
                  <a:cubicBezTo>
                    <a:pt x="68001" y="56288"/>
                    <a:pt x="68776" y="56100"/>
                    <a:pt x="69511" y="56100"/>
                  </a:cubicBezTo>
                  <a:cubicBezTo>
                    <a:pt x="70694" y="56100"/>
                    <a:pt x="71771" y="56589"/>
                    <a:pt x="72284" y="57958"/>
                  </a:cubicBezTo>
                  <a:cubicBezTo>
                    <a:pt x="73208" y="60084"/>
                    <a:pt x="74225" y="64890"/>
                    <a:pt x="70713" y="65352"/>
                  </a:cubicBezTo>
                  <a:cubicBezTo>
                    <a:pt x="70435" y="65383"/>
                    <a:pt x="70158" y="65394"/>
                    <a:pt x="69877" y="65394"/>
                  </a:cubicBezTo>
                  <a:cubicBezTo>
                    <a:pt x="69316" y="65394"/>
                    <a:pt x="68741" y="65352"/>
                    <a:pt x="68125" y="65352"/>
                  </a:cubicBezTo>
                  <a:cubicBezTo>
                    <a:pt x="67015" y="65537"/>
                    <a:pt x="65999" y="65999"/>
                    <a:pt x="65074" y="66739"/>
                  </a:cubicBezTo>
                  <a:cubicBezTo>
                    <a:pt x="64116" y="67344"/>
                    <a:pt x="63021" y="67481"/>
                    <a:pt x="61908" y="67481"/>
                  </a:cubicBezTo>
                  <a:cubicBezTo>
                    <a:pt x="60980" y="67481"/>
                    <a:pt x="60041" y="67386"/>
                    <a:pt x="59158" y="67386"/>
                  </a:cubicBezTo>
                  <a:cubicBezTo>
                    <a:pt x="57957" y="67386"/>
                    <a:pt x="55461" y="67571"/>
                    <a:pt x="56108" y="69050"/>
                  </a:cubicBezTo>
                  <a:cubicBezTo>
                    <a:pt x="56293" y="69512"/>
                    <a:pt x="56200" y="69882"/>
                    <a:pt x="56016" y="70344"/>
                  </a:cubicBezTo>
                  <a:cubicBezTo>
                    <a:pt x="55091" y="71823"/>
                    <a:pt x="53335" y="72747"/>
                    <a:pt x="51486" y="72747"/>
                  </a:cubicBezTo>
                  <a:cubicBezTo>
                    <a:pt x="50285" y="72747"/>
                    <a:pt x="48991" y="72470"/>
                    <a:pt x="47789" y="72008"/>
                  </a:cubicBezTo>
                  <a:cubicBezTo>
                    <a:pt x="46310" y="71638"/>
                    <a:pt x="44923" y="71361"/>
                    <a:pt x="43352" y="71268"/>
                  </a:cubicBezTo>
                  <a:cubicBezTo>
                    <a:pt x="41781" y="71176"/>
                    <a:pt x="40394" y="70159"/>
                    <a:pt x="39932" y="68588"/>
                  </a:cubicBezTo>
                  <a:cubicBezTo>
                    <a:pt x="39482" y="67479"/>
                    <a:pt x="38395" y="67098"/>
                    <a:pt x="37091" y="67098"/>
                  </a:cubicBezTo>
                  <a:cubicBezTo>
                    <a:pt x="34915" y="67098"/>
                    <a:pt x="32133" y="68160"/>
                    <a:pt x="30688" y="68680"/>
                  </a:cubicBezTo>
                  <a:cubicBezTo>
                    <a:pt x="28008" y="69697"/>
                    <a:pt x="25974" y="71546"/>
                    <a:pt x="23756" y="73209"/>
                  </a:cubicBezTo>
                  <a:cubicBezTo>
                    <a:pt x="21722" y="74688"/>
                    <a:pt x="19781" y="74688"/>
                    <a:pt x="17563" y="75151"/>
                  </a:cubicBezTo>
                  <a:lnTo>
                    <a:pt x="16638" y="75335"/>
                  </a:lnTo>
                  <a:lnTo>
                    <a:pt x="16453" y="75335"/>
                  </a:lnTo>
                  <a:cubicBezTo>
                    <a:pt x="13865" y="76167"/>
                    <a:pt x="14050" y="78571"/>
                    <a:pt x="12201" y="80142"/>
                  </a:cubicBezTo>
                  <a:cubicBezTo>
                    <a:pt x="11647" y="80697"/>
                    <a:pt x="10353" y="81529"/>
                    <a:pt x="10168" y="82360"/>
                  </a:cubicBezTo>
                  <a:cubicBezTo>
                    <a:pt x="9706" y="84856"/>
                    <a:pt x="10538" y="83839"/>
                    <a:pt x="10722" y="85226"/>
                  </a:cubicBezTo>
                  <a:cubicBezTo>
                    <a:pt x="10907" y="85965"/>
                    <a:pt x="10907" y="86705"/>
                    <a:pt x="10815" y="87444"/>
                  </a:cubicBezTo>
                  <a:cubicBezTo>
                    <a:pt x="10722" y="87722"/>
                    <a:pt x="10538" y="87907"/>
                    <a:pt x="10260" y="88091"/>
                  </a:cubicBezTo>
                  <a:cubicBezTo>
                    <a:pt x="8966" y="89016"/>
                    <a:pt x="7857" y="90125"/>
                    <a:pt x="6933" y="91327"/>
                  </a:cubicBezTo>
                  <a:cubicBezTo>
                    <a:pt x="6933" y="91419"/>
                    <a:pt x="6840" y="91419"/>
                    <a:pt x="6840" y="91419"/>
                  </a:cubicBezTo>
                  <a:cubicBezTo>
                    <a:pt x="4344" y="94562"/>
                    <a:pt x="0" y="99831"/>
                    <a:pt x="2034" y="103528"/>
                  </a:cubicBezTo>
                  <a:cubicBezTo>
                    <a:pt x="2958" y="105192"/>
                    <a:pt x="4622" y="106763"/>
                    <a:pt x="4807" y="108797"/>
                  </a:cubicBezTo>
                  <a:cubicBezTo>
                    <a:pt x="4991" y="110830"/>
                    <a:pt x="3235" y="113973"/>
                    <a:pt x="4344" y="115729"/>
                  </a:cubicBezTo>
                  <a:cubicBezTo>
                    <a:pt x="5639" y="117855"/>
                    <a:pt x="8134" y="118503"/>
                    <a:pt x="9983" y="119797"/>
                  </a:cubicBezTo>
                  <a:cubicBezTo>
                    <a:pt x="11924" y="121183"/>
                    <a:pt x="13033" y="123124"/>
                    <a:pt x="15344" y="123864"/>
                  </a:cubicBezTo>
                  <a:cubicBezTo>
                    <a:pt x="18492" y="124782"/>
                    <a:pt x="21872" y="125653"/>
                    <a:pt x="25188" y="125653"/>
                  </a:cubicBezTo>
                  <a:cubicBezTo>
                    <a:pt x="26546" y="125653"/>
                    <a:pt x="27893" y="125507"/>
                    <a:pt x="29209" y="125158"/>
                  </a:cubicBezTo>
                  <a:cubicBezTo>
                    <a:pt x="31982" y="124418"/>
                    <a:pt x="34571" y="123124"/>
                    <a:pt x="36974" y="121460"/>
                  </a:cubicBezTo>
                  <a:cubicBezTo>
                    <a:pt x="38730" y="120166"/>
                    <a:pt x="41041" y="118410"/>
                    <a:pt x="43260" y="118040"/>
                  </a:cubicBezTo>
                  <a:cubicBezTo>
                    <a:pt x="43619" y="117985"/>
                    <a:pt x="44019" y="117946"/>
                    <a:pt x="44427" y="117946"/>
                  </a:cubicBezTo>
                  <a:cubicBezTo>
                    <a:pt x="45382" y="117946"/>
                    <a:pt x="46374" y="118159"/>
                    <a:pt x="46957" y="118872"/>
                  </a:cubicBezTo>
                  <a:cubicBezTo>
                    <a:pt x="47474" y="119630"/>
                    <a:pt x="47952" y="119849"/>
                    <a:pt x="48430" y="119849"/>
                  </a:cubicBezTo>
                  <a:cubicBezTo>
                    <a:pt x="49082" y="119849"/>
                    <a:pt x="49733" y="119442"/>
                    <a:pt x="50482" y="119442"/>
                  </a:cubicBezTo>
                  <a:cubicBezTo>
                    <a:pt x="50657" y="119442"/>
                    <a:pt x="50837" y="119464"/>
                    <a:pt x="51024" y="119519"/>
                  </a:cubicBezTo>
                  <a:cubicBezTo>
                    <a:pt x="52226" y="120074"/>
                    <a:pt x="52965" y="121183"/>
                    <a:pt x="53058" y="122477"/>
                  </a:cubicBezTo>
                  <a:cubicBezTo>
                    <a:pt x="53058" y="123771"/>
                    <a:pt x="50469" y="125897"/>
                    <a:pt x="51117" y="127007"/>
                  </a:cubicBezTo>
                  <a:cubicBezTo>
                    <a:pt x="52503" y="129225"/>
                    <a:pt x="55369" y="129502"/>
                    <a:pt x="57032" y="131628"/>
                  </a:cubicBezTo>
                  <a:cubicBezTo>
                    <a:pt x="58049" y="133107"/>
                    <a:pt x="58696" y="134863"/>
                    <a:pt x="58881" y="136712"/>
                  </a:cubicBezTo>
                  <a:cubicBezTo>
                    <a:pt x="59990" y="139670"/>
                    <a:pt x="58326" y="141426"/>
                    <a:pt x="56847" y="143922"/>
                  </a:cubicBezTo>
                  <a:cubicBezTo>
                    <a:pt x="55461" y="146141"/>
                    <a:pt x="55923" y="147989"/>
                    <a:pt x="57310" y="150115"/>
                  </a:cubicBezTo>
                  <a:cubicBezTo>
                    <a:pt x="57957" y="150947"/>
                    <a:pt x="58419" y="151872"/>
                    <a:pt x="58789" y="152888"/>
                  </a:cubicBezTo>
                  <a:cubicBezTo>
                    <a:pt x="59158" y="154367"/>
                    <a:pt x="58973" y="155754"/>
                    <a:pt x="59251" y="157233"/>
                  </a:cubicBezTo>
                  <a:cubicBezTo>
                    <a:pt x="59713" y="159728"/>
                    <a:pt x="60730" y="162132"/>
                    <a:pt x="60360" y="164720"/>
                  </a:cubicBezTo>
                  <a:cubicBezTo>
                    <a:pt x="60268" y="166107"/>
                    <a:pt x="59805" y="167678"/>
                    <a:pt x="61931" y="167770"/>
                  </a:cubicBezTo>
                  <a:cubicBezTo>
                    <a:pt x="62053" y="167776"/>
                    <a:pt x="62174" y="167779"/>
                    <a:pt x="62295" y="167779"/>
                  </a:cubicBezTo>
                  <a:cubicBezTo>
                    <a:pt x="64113" y="167779"/>
                    <a:pt x="65906" y="167129"/>
                    <a:pt x="67293" y="165829"/>
                  </a:cubicBezTo>
                  <a:cubicBezTo>
                    <a:pt x="69141" y="163981"/>
                    <a:pt x="71082" y="162132"/>
                    <a:pt x="73116" y="160468"/>
                  </a:cubicBezTo>
                  <a:cubicBezTo>
                    <a:pt x="75427" y="158712"/>
                    <a:pt x="77183" y="157048"/>
                    <a:pt x="77923" y="154090"/>
                  </a:cubicBezTo>
                  <a:cubicBezTo>
                    <a:pt x="78477" y="151687"/>
                    <a:pt x="79217" y="149191"/>
                    <a:pt x="80234" y="146880"/>
                  </a:cubicBezTo>
                  <a:cubicBezTo>
                    <a:pt x="81620" y="144199"/>
                    <a:pt x="83376" y="141704"/>
                    <a:pt x="84948" y="139023"/>
                  </a:cubicBezTo>
                  <a:cubicBezTo>
                    <a:pt x="86796" y="136250"/>
                    <a:pt x="87906" y="133200"/>
                    <a:pt x="88275" y="129872"/>
                  </a:cubicBezTo>
                  <a:cubicBezTo>
                    <a:pt x="88460" y="127376"/>
                    <a:pt x="88368" y="124881"/>
                    <a:pt x="88553" y="122385"/>
                  </a:cubicBezTo>
                  <a:cubicBezTo>
                    <a:pt x="88922" y="116469"/>
                    <a:pt x="91973" y="111385"/>
                    <a:pt x="93729" y="105839"/>
                  </a:cubicBezTo>
                  <a:cubicBezTo>
                    <a:pt x="95393" y="100200"/>
                    <a:pt x="97519" y="94469"/>
                    <a:pt x="95578" y="88646"/>
                  </a:cubicBezTo>
                  <a:lnTo>
                    <a:pt x="95578" y="88646"/>
                  </a:lnTo>
                  <a:cubicBezTo>
                    <a:pt x="94648" y="90251"/>
                    <a:pt x="93873" y="92783"/>
                    <a:pt x="91982" y="92783"/>
                  </a:cubicBezTo>
                  <a:cubicBezTo>
                    <a:pt x="91805" y="92783"/>
                    <a:pt x="91617" y="92761"/>
                    <a:pt x="91418" y="92713"/>
                  </a:cubicBezTo>
                  <a:cubicBezTo>
                    <a:pt x="89939" y="92343"/>
                    <a:pt x="89662" y="90495"/>
                    <a:pt x="88922" y="89478"/>
                  </a:cubicBezTo>
                  <a:cubicBezTo>
                    <a:pt x="87628" y="87629"/>
                    <a:pt x="85225" y="87260"/>
                    <a:pt x="83838" y="85596"/>
                  </a:cubicBezTo>
                  <a:cubicBezTo>
                    <a:pt x="82267" y="83655"/>
                    <a:pt x="81990" y="80974"/>
                    <a:pt x="80234" y="79218"/>
                  </a:cubicBezTo>
                  <a:cubicBezTo>
                    <a:pt x="78847" y="77831"/>
                    <a:pt x="77368" y="76537"/>
                    <a:pt x="76074" y="75058"/>
                  </a:cubicBezTo>
                  <a:cubicBezTo>
                    <a:pt x="74595" y="73302"/>
                    <a:pt x="71822" y="70899"/>
                    <a:pt x="71637" y="68495"/>
                  </a:cubicBezTo>
                  <a:cubicBezTo>
                    <a:pt x="71637" y="68218"/>
                    <a:pt x="71914" y="68033"/>
                    <a:pt x="72099" y="68033"/>
                  </a:cubicBezTo>
                  <a:cubicBezTo>
                    <a:pt x="74410" y="68218"/>
                    <a:pt x="76906" y="70159"/>
                    <a:pt x="78847" y="71361"/>
                  </a:cubicBezTo>
                  <a:cubicBezTo>
                    <a:pt x="81065" y="72655"/>
                    <a:pt x="81158" y="74781"/>
                    <a:pt x="82637" y="76814"/>
                  </a:cubicBezTo>
                  <a:cubicBezTo>
                    <a:pt x="83746" y="78478"/>
                    <a:pt x="85225" y="79772"/>
                    <a:pt x="86334" y="81344"/>
                  </a:cubicBezTo>
                  <a:cubicBezTo>
                    <a:pt x="87166" y="82915"/>
                    <a:pt x="87998" y="84486"/>
                    <a:pt x="88645" y="86243"/>
                  </a:cubicBezTo>
                  <a:cubicBezTo>
                    <a:pt x="88993" y="87007"/>
                    <a:pt x="89863" y="88764"/>
                    <a:pt x="90823" y="88764"/>
                  </a:cubicBezTo>
                  <a:cubicBezTo>
                    <a:pt x="91140" y="88764"/>
                    <a:pt x="91467" y="88573"/>
                    <a:pt x="91788" y="88091"/>
                  </a:cubicBezTo>
                  <a:cubicBezTo>
                    <a:pt x="92343" y="87260"/>
                    <a:pt x="92805" y="86335"/>
                    <a:pt x="93082" y="85411"/>
                  </a:cubicBezTo>
                  <a:cubicBezTo>
                    <a:pt x="93729" y="83377"/>
                    <a:pt x="94191" y="81436"/>
                    <a:pt x="94376" y="79310"/>
                  </a:cubicBezTo>
                  <a:cubicBezTo>
                    <a:pt x="94653" y="75890"/>
                    <a:pt x="93637" y="72655"/>
                    <a:pt x="93174" y="69235"/>
                  </a:cubicBezTo>
                  <a:cubicBezTo>
                    <a:pt x="93174" y="68773"/>
                    <a:pt x="93082" y="68218"/>
                    <a:pt x="92897" y="67663"/>
                  </a:cubicBezTo>
                  <a:cubicBezTo>
                    <a:pt x="92805" y="67386"/>
                    <a:pt x="92712" y="67016"/>
                    <a:pt x="92620" y="66739"/>
                  </a:cubicBezTo>
                  <a:cubicBezTo>
                    <a:pt x="92539" y="66456"/>
                    <a:pt x="92423" y="66314"/>
                    <a:pt x="92263" y="66314"/>
                  </a:cubicBezTo>
                  <a:cubicBezTo>
                    <a:pt x="92058" y="66314"/>
                    <a:pt x="91782" y="66548"/>
                    <a:pt x="91418" y="67016"/>
                  </a:cubicBezTo>
                  <a:cubicBezTo>
                    <a:pt x="91511" y="67478"/>
                    <a:pt x="91788" y="68218"/>
                    <a:pt x="91418" y="68588"/>
                  </a:cubicBezTo>
                  <a:cubicBezTo>
                    <a:pt x="91070" y="68960"/>
                    <a:pt x="90702" y="69113"/>
                    <a:pt x="90337" y="69113"/>
                  </a:cubicBezTo>
                  <a:cubicBezTo>
                    <a:pt x="89346" y="69113"/>
                    <a:pt x="88379" y="67987"/>
                    <a:pt x="87906" y="67109"/>
                  </a:cubicBezTo>
                  <a:cubicBezTo>
                    <a:pt x="87906" y="67016"/>
                    <a:pt x="87906" y="66924"/>
                    <a:pt x="87906" y="66924"/>
                  </a:cubicBezTo>
                  <a:cubicBezTo>
                    <a:pt x="85965" y="65445"/>
                    <a:pt x="81250" y="60269"/>
                    <a:pt x="85317" y="59899"/>
                  </a:cubicBezTo>
                  <a:cubicBezTo>
                    <a:pt x="85872" y="59899"/>
                    <a:pt x="86427" y="60453"/>
                    <a:pt x="86612" y="60823"/>
                  </a:cubicBezTo>
                  <a:cubicBezTo>
                    <a:pt x="87259" y="61932"/>
                    <a:pt x="88275" y="62672"/>
                    <a:pt x="89569" y="62857"/>
                  </a:cubicBezTo>
                  <a:cubicBezTo>
                    <a:pt x="89985" y="62995"/>
                    <a:pt x="90771" y="63226"/>
                    <a:pt x="91487" y="63226"/>
                  </a:cubicBezTo>
                  <a:cubicBezTo>
                    <a:pt x="92204" y="63226"/>
                    <a:pt x="92851" y="62995"/>
                    <a:pt x="92990" y="62210"/>
                  </a:cubicBezTo>
                  <a:cubicBezTo>
                    <a:pt x="80696" y="31151"/>
                    <a:pt x="54074" y="7950"/>
                    <a:pt x="2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8" name="Google Shape;4808;p38"/>
            <p:cNvSpPr/>
            <p:nvPr/>
          </p:nvSpPr>
          <p:spPr>
            <a:xfrm>
              <a:off x="4102325" y="265850"/>
              <a:ext cx="399800" cy="196750"/>
            </a:xfrm>
            <a:custGeom>
              <a:rect b="b" l="l" r="r" t="t"/>
              <a:pathLst>
                <a:path extrusionOk="0" h="7870" w="15992">
                  <a:moveTo>
                    <a:pt x="555" y="0"/>
                  </a:moveTo>
                  <a:cubicBezTo>
                    <a:pt x="0" y="2588"/>
                    <a:pt x="2403" y="4067"/>
                    <a:pt x="4437" y="5177"/>
                  </a:cubicBezTo>
                  <a:cubicBezTo>
                    <a:pt x="6470" y="6193"/>
                    <a:pt x="8319" y="6193"/>
                    <a:pt x="10445" y="6656"/>
                  </a:cubicBezTo>
                  <a:cubicBezTo>
                    <a:pt x="11691" y="6967"/>
                    <a:pt x="13397" y="7869"/>
                    <a:pt x="14843" y="7869"/>
                  </a:cubicBezTo>
                  <a:cubicBezTo>
                    <a:pt x="15113" y="7869"/>
                    <a:pt x="15374" y="7838"/>
                    <a:pt x="15622" y="7765"/>
                  </a:cubicBezTo>
                  <a:cubicBezTo>
                    <a:pt x="15991" y="7672"/>
                    <a:pt x="15252" y="7118"/>
                    <a:pt x="14605" y="6656"/>
                  </a:cubicBezTo>
                  <a:cubicBezTo>
                    <a:pt x="13403" y="6471"/>
                    <a:pt x="12201" y="5824"/>
                    <a:pt x="11185" y="4992"/>
                  </a:cubicBezTo>
                  <a:cubicBezTo>
                    <a:pt x="10445" y="4622"/>
                    <a:pt x="9613" y="4345"/>
                    <a:pt x="8781" y="4160"/>
                  </a:cubicBezTo>
                  <a:cubicBezTo>
                    <a:pt x="7487" y="3975"/>
                    <a:pt x="6193" y="3420"/>
                    <a:pt x="5176" y="2681"/>
                  </a:cubicBezTo>
                  <a:cubicBezTo>
                    <a:pt x="4437" y="1941"/>
                    <a:pt x="4067" y="925"/>
                    <a:pt x="3235" y="370"/>
                  </a:cubicBezTo>
                  <a:cubicBezTo>
                    <a:pt x="2403" y="185"/>
                    <a:pt x="1479" y="93"/>
                    <a:pt x="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9" name="Google Shape;4809;p38"/>
            <p:cNvSpPr/>
            <p:nvPr/>
          </p:nvSpPr>
          <p:spPr>
            <a:xfrm>
              <a:off x="5981050" y="3433100"/>
              <a:ext cx="271950" cy="547250"/>
            </a:xfrm>
            <a:custGeom>
              <a:rect b="b" l="l" r="r" t="t"/>
              <a:pathLst>
                <a:path extrusionOk="0" h="21890" w="10878">
                  <a:moveTo>
                    <a:pt x="9972" y="1"/>
                  </a:moveTo>
                  <a:cubicBezTo>
                    <a:pt x="9663" y="1"/>
                    <a:pt x="9267" y="104"/>
                    <a:pt x="8782" y="316"/>
                  </a:cubicBezTo>
                  <a:cubicBezTo>
                    <a:pt x="8412" y="1148"/>
                    <a:pt x="8135" y="1980"/>
                    <a:pt x="7950" y="2812"/>
                  </a:cubicBezTo>
                  <a:cubicBezTo>
                    <a:pt x="7303" y="4475"/>
                    <a:pt x="6656" y="6047"/>
                    <a:pt x="5824" y="7526"/>
                  </a:cubicBezTo>
                  <a:cubicBezTo>
                    <a:pt x="4900" y="9374"/>
                    <a:pt x="4992" y="11408"/>
                    <a:pt x="4253" y="13257"/>
                  </a:cubicBezTo>
                  <a:cubicBezTo>
                    <a:pt x="3698" y="14458"/>
                    <a:pt x="2959" y="15383"/>
                    <a:pt x="2404" y="16492"/>
                  </a:cubicBezTo>
                  <a:cubicBezTo>
                    <a:pt x="1849" y="17601"/>
                    <a:pt x="1" y="20836"/>
                    <a:pt x="1849" y="21761"/>
                  </a:cubicBezTo>
                  <a:cubicBezTo>
                    <a:pt x="2057" y="21844"/>
                    <a:pt x="2283" y="21890"/>
                    <a:pt x="2503" y="21890"/>
                  </a:cubicBezTo>
                  <a:cubicBezTo>
                    <a:pt x="2773" y="21890"/>
                    <a:pt x="3032" y="21821"/>
                    <a:pt x="3236" y="21668"/>
                  </a:cubicBezTo>
                  <a:cubicBezTo>
                    <a:pt x="6379" y="15383"/>
                    <a:pt x="8874" y="8912"/>
                    <a:pt x="10723" y="2165"/>
                  </a:cubicBezTo>
                  <a:cubicBezTo>
                    <a:pt x="10816" y="1887"/>
                    <a:pt x="10816" y="1517"/>
                    <a:pt x="10816" y="1240"/>
                  </a:cubicBezTo>
                  <a:cubicBezTo>
                    <a:pt x="10878" y="433"/>
                    <a:pt x="10606" y="1"/>
                    <a:pt x="9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0" name="Google Shape;4810;p38"/>
            <p:cNvSpPr/>
            <p:nvPr/>
          </p:nvSpPr>
          <p:spPr>
            <a:xfrm>
              <a:off x="3584675" y="357950"/>
              <a:ext cx="244650" cy="105500"/>
            </a:xfrm>
            <a:custGeom>
              <a:rect b="b" l="l" r="r" t="t"/>
              <a:pathLst>
                <a:path extrusionOk="0" h="4220" w="9786">
                  <a:moveTo>
                    <a:pt x="4388" y="1"/>
                  </a:moveTo>
                  <a:cubicBezTo>
                    <a:pt x="3929" y="1"/>
                    <a:pt x="3480" y="70"/>
                    <a:pt x="3051" y="198"/>
                  </a:cubicBezTo>
                  <a:cubicBezTo>
                    <a:pt x="2219" y="291"/>
                    <a:pt x="833" y="568"/>
                    <a:pt x="370" y="1308"/>
                  </a:cubicBezTo>
                  <a:cubicBezTo>
                    <a:pt x="1" y="2047"/>
                    <a:pt x="3421" y="2879"/>
                    <a:pt x="3883" y="3064"/>
                  </a:cubicBezTo>
                  <a:cubicBezTo>
                    <a:pt x="4715" y="3526"/>
                    <a:pt x="5547" y="3896"/>
                    <a:pt x="6379" y="4173"/>
                  </a:cubicBezTo>
                  <a:cubicBezTo>
                    <a:pt x="6535" y="4204"/>
                    <a:pt x="6701" y="4219"/>
                    <a:pt x="6872" y="4219"/>
                  </a:cubicBezTo>
                  <a:cubicBezTo>
                    <a:pt x="8214" y="4219"/>
                    <a:pt x="9786" y="3298"/>
                    <a:pt x="8227" y="2232"/>
                  </a:cubicBezTo>
                  <a:cubicBezTo>
                    <a:pt x="7303" y="2140"/>
                    <a:pt x="6471" y="1955"/>
                    <a:pt x="5732" y="1585"/>
                  </a:cubicBezTo>
                  <a:cubicBezTo>
                    <a:pt x="5547" y="1400"/>
                    <a:pt x="5454" y="1123"/>
                    <a:pt x="5547" y="938"/>
                  </a:cubicBezTo>
                  <a:cubicBezTo>
                    <a:pt x="5732" y="753"/>
                    <a:pt x="5824" y="476"/>
                    <a:pt x="6009" y="291"/>
                  </a:cubicBezTo>
                  <a:cubicBezTo>
                    <a:pt x="5464" y="93"/>
                    <a:pt x="4919" y="1"/>
                    <a:pt x="4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1" name="Google Shape;4811;p38"/>
            <p:cNvSpPr/>
            <p:nvPr/>
          </p:nvSpPr>
          <p:spPr>
            <a:xfrm>
              <a:off x="1125900" y="1200825"/>
              <a:ext cx="2574350" cy="4181325"/>
            </a:xfrm>
            <a:custGeom>
              <a:rect b="b" l="l" r="r" t="t"/>
              <a:pathLst>
                <a:path extrusionOk="0" h="167253" w="102974">
                  <a:moveTo>
                    <a:pt x="32623" y="1"/>
                  </a:moveTo>
                  <a:cubicBezTo>
                    <a:pt x="32351" y="1"/>
                    <a:pt x="32014" y="441"/>
                    <a:pt x="31614" y="1331"/>
                  </a:cubicBezTo>
                  <a:cubicBezTo>
                    <a:pt x="31614" y="1424"/>
                    <a:pt x="31521" y="1609"/>
                    <a:pt x="31521" y="1794"/>
                  </a:cubicBezTo>
                  <a:cubicBezTo>
                    <a:pt x="31151" y="3920"/>
                    <a:pt x="30412" y="6046"/>
                    <a:pt x="28378" y="7155"/>
                  </a:cubicBezTo>
                  <a:cubicBezTo>
                    <a:pt x="28095" y="7297"/>
                    <a:pt x="27721" y="7366"/>
                    <a:pt x="27317" y="7366"/>
                  </a:cubicBezTo>
                  <a:cubicBezTo>
                    <a:pt x="26139" y="7366"/>
                    <a:pt x="24703" y="6777"/>
                    <a:pt x="24496" y="5676"/>
                  </a:cubicBezTo>
                  <a:cubicBezTo>
                    <a:pt x="24311" y="4752"/>
                    <a:pt x="24958" y="2163"/>
                    <a:pt x="24404" y="1054"/>
                  </a:cubicBezTo>
                  <a:lnTo>
                    <a:pt x="24404" y="1054"/>
                  </a:lnTo>
                  <a:cubicBezTo>
                    <a:pt x="7580" y="22499"/>
                    <a:pt x="1" y="49860"/>
                    <a:pt x="3328" y="76943"/>
                  </a:cubicBezTo>
                  <a:cubicBezTo>
                    <a:pt x="5639" y="80086"/>
                    <a:pt x="5454" y="83876"/>
                    <a:pt x="6749" y="87481"/>
                  </a:cubicBezTo>
                  <a:cubicBezTo>
                    <a:pt x="8228" y="91825"/>
                    <a:pt x="9244" y="97094"/>
                    <a:pt x="12942" y="100144"/>
                  </a:cubicBezTo>
                  <a:cubicBezTo>
                    <a:pt x="13774" y="100884"/>
                    <a:pt x="14698" y="101531"/>
                    <a:pt x="15437" y="102270"/>
                  </a:cubicBezTo>
                  <a:cubicBezTo>
                    <a:pt x="16085" y="103010"/>
                    <a:pt x="16916" y="103749"/>
                    <a:pt x="17748" y="104304"/>
                  </a:cubicBezTo>
                  <a:cubicBezTo>
                    <a:pt x="19135" y="104951"/>
                    <a:pt x="20706" y="105136"/>
                    <a:pt x="22000" y="105875"/>
                  </a:cubicBezTo>
                  <a:cubicBezTo>
                    <a:pt x="25420" y="107817"/>
                    <a:pt x="27454" y="111699"/>
                    <a:pt x="31336" y="113178"/>
                  </a:cubicBezTo>
                  <a:cubicBezTo>
                    <a:pt x="32076" y="113455"/>
                    <a:pt x="32815" y="113732"/>
                    <a:pt x="33647" y="113917"/>
                  </a:cubicBezTo>
                  <a:cubicBezTo>
                    <a:pt x="33799" y="113948"/>
                    <a:pt x="33934" y="113961"/>
                    <a:pt x="34056" y="113961"/>
                  </a:cubicBezTo>
                  <a:cubicBezTo>
                    <a:pt x="35045" y="113961"/>
                    <a:pt x="35135" y="113055"/>
                    <a:pt x="35958" y="112808"/>
                  </a:cubicBezTo>
                  <a:cubicBezTo>
                    <a:pt x="36348" y="112711"/>
                    <a:pt x="36866" y="112588"/>
                    <a:pt x="37350" y="112588"/>
                  </a:cubicBezTo>
                  <a:cubicBezTo>
                    <a:pt x="37784" y="112588"/>
                    <a:pt x="38191" y="112687"/>
                    <a:pt x="38454" y="112993"/>
                  </a:cubicBezTo>
                  <a:cubicBezTo>
                    <a:pt x="39748" y="114287"/>
                    <a:pt x="36882" y="117152"/>
                    <a:pt x="36513" y="118447"/>
                  </a:cubicBezTo>
                  <a:cubicBezTo>
                    <a:pt x="35773" y="121497"/>
                    <a:pt x="37899" y="123068"/>
                    <a:pt x="39101" y="125564"/>
                  </a:cubicBezTo>
                  <a:cubicBezTo>
                    <a:pt x="39748" y="126858"/>
                    <a:pt x="39378" y="127967"/>
                    <a:pt x="39286" y="129446"/>
                  </a:cubicBezTo>
                  <a:cubicBezTo>
                    <a:pt x="38916" y="132682"/>
                    <a:pt x="42891" y="136379"/>
                    <a:pt x="45479" y="137673"/>
                  </a:cubicBezTo>
                  <a:cubicBezTo>
                    <a:pt x="45664" y="137765"/>
                    <a:pt x="45756" y="137950"/>
                    <a:pt x="45756" y="138043"/>
                  </a:cubicBezTo>
                  <a:cubicBezTo>
                    <a:pt x="47420" y="141001"/>
                    <a:pt x="50932" y="140816"/>
                    <a:pt x="53613" y="142295"/>
                  </a:cubicBezTo>
                  <a:cubicBezTo>
                    <a:pt x="56479" y="143866"/>
                    <a:pt x="58420" y="146177"/>
                    <a:pt x="61562" y="147286"/>
                  </a:cubicBezTo>
                  <a:cubicBezTo>
                    <a:pt x="67386" y="149227"/>
                    <a:pt x="70991" y="153942"/>
                    <a:pt x="75890" y="157269"/>
                  </a:cubicBezTo>
                  <a:cubicBezTo>
                    <a:pt x="78940" y="159303"/>
                    <a:pt x="81898" y="161614"/>
                    <a:pt x="84856" y="163740"/>
                  </a:cubicBezTo>
                  <a:cubicBezTo>
                    <a:pt x="85873" y="164479"/>
                    <a:pt x="86890" y="165219"/>
                    <a:pt x="87906" y="165958"/>
                  </a:cubicBezTo>
                  <a:cubicBezTo>
                    <a:pt x="91419" y="166513"/>
                    <a:pt x="95024" y="166975"/>
                    <a:pt x="98536" y="167252"/>
                  </a:cubicBezTo>
                  <a:cubicBezTo>
                    <a:pt x="98352" y="166975"/>
                    <a:pt x="98074" y="166790"/>
                    <a:pt x="97889" y="166698"/>
                  </a:cubicBezTo>
                  <a:cubicBezTo>
                    <a:pt x="96503" y="165958"/>
                    <a:pt x="95209" y="165034"/>
                    <a:pt x="94192" y="163832"/>
                  </a:cubicBezTo>
                  <a:cubicBezTo>
                    <a:pt x="94100" y="163555"/>
                    <a:pt x="94192" y="163370"/>
                    <a:pt x="94377" y="163185"/>
                  </a:cubicBezTo>
                  <a:cubicBezTo>
                    <a:pt x="96503" y="161983"/>
                    <a:pt x="94192" y="161151"/>
                    <a:pt x="93268" y="159857"/>
                  </a:cubicBezTo>
                  <a:cubicBezTo>
                    <a:pt x="93175" y="159673"/>
                    <a:pt x="93268" y="159395"/>
                    <a:pt x="93453" y="159210"/>
                  </a:cubicBezTo>
                  <a:cubicBezTo>
                    <a:pt x="94377" y="158748"/>
                    <a:pt x="95579" y="158656"/>
                    <a:pt x="96410" y="158194"/>
                  </a:cubicBezTo>
                  <a:cubicBezTo>
                    <a:pt x="97520" y="157547"/>
                    <a:pt x="96133" y="155790"/>
                    <a:pt x="95671" y="155051"/>
                  </a:cubicBezTo>
                  <a:cubicBezTo>
                    <a:pt x="94932" y="154034"/>
                    <a:pt x="94654" y="152740"/>
                    <a:pt x="94747" y="151446"/>
                  </a:cubicBezTo>
                  <a:cubicBezTo>
                    <a:pt x="94932" y="150244"/>
                    <a:pt x="95671" y="149320"/>
                    <a:pt x="96780" y="148765"/>
                  </a:cubicBezTo>
                  <a:cubicBezTo>
                    <a:pt x="97705" y="148395"/>
                    <a:pt x="101032" y="147933"/>
                    <a:pt x="101494" y="147009"/>
                  </a:cubicBezTo>
                  <a:cubicBezTo>
                    <a:pt x="102511" y="144790"/>
                    <a:pt x="100293" y="141463"/>
                    <a:pt x="99923" y="139152"/>
                  </a:cubicBezTo>
                  <a:cubicBezTo>
                    <a:pt x="99831" y="137765"/>
                    <a:pt x="100293" y="136379"/>
                    <a:pt x="101402" y="135455"/>
                  </a:cubicBezTo>
                  <a:cubicBezTo>
                    <a:pt x="102881" y="133883"/>
                    <a:pt x="102973" y="131387"/>
                    <a:pt x="102881" y="129354"/>
                  </a:cubicBezTo>
                  <a:cubicBezTo>
                    <a:pt x="102881" y="126303"/>
                    <a:pt x="97889" y="126858"/>
                    <a:pt x="95671" y="126211"/>
                  </a:cubicBezTo>
                  <a:cubicBezTo>
                    <a:pt x="94695" y="125967"/>
                    <a:pt x="93668" y="125852"/>
                    <a:pt x="92643" y="125852"/>
                  </a:cubicBezTo>
                  <a:cubicBezTo>
                    <a:pt x="91727" y="125852"/>
                    <a:pt x="90813" y="125944"/>
                    <a:pt x="89940" y="126119"/>
                  </a:cubicBezTo>
                  <a:cubicBezTo>
                    <a:pt x="88923" y="126396"/>
                    <a:pt x="87906" y="126581"/>
                    <a:pt x="86797" y="126581"/>
                  </a:cubicBezTo>
                  <a:cubicBezTo>
                    <a:pt x="86150" y="126581"/>
                    <a:pt x="85503" y="126488"/>
                    <a:pt x="84949" y="126211"/>
                  </a:cubicBezTo>
                  <a:cubicBezTo>
                    <a:pt x="84287" y="125726"/>
                    <a:pt x="83520" y="125493"/>
                    <a:pt x="82758" y="125493"/>
                  </a:cubicBezTo>
                  <a:cubicBezTo>
                    <a:pt x="81924" y="125493"/>
                    <a:pt x="81096" y="125772"/>
                    <a:pt x="80419" y="126303"/>
                  </a:cubicBezTo>
                  <a:cubicBezTo>
                    <a:pt x="79632" y="126915"/>
                    <a:pt x="78350" y="127383"/>
                    <a:pt x="77225" y="127383"/>
                  </a:cubicBezTo>
                  <a:cubicBezTo>
                    <a:pt x="75972" y="127383"/>
                    <a:pt x="74917" y="126802"/>
                    <a:pt x="74966" y="125194"/>
                  </a:cubicBezTo>
                  <a:cubicBezTo>
                    <a:pt x="74966" y="124362"/>
                    <a:pt x="75797" y="123623"/>
                    <a:pt x="75520" y="122791"/>
                  </a:cubicBezTo>
                  <a:cubicBezTo>
                    <a:pt x="74966" y="121127"/>
                    <a:pt x="73764" y="121127"/>
                    <a:pt x="72377" y="120757"/>
                  </a:cubicBezTo>
                  <a:cubicBezTo>
                    <a:pt x="70499" y="120160"/>
                    <a:pt x="69014" y="118220"/>
                    <a:pt x="67050" y="118220"/>
                  </a:cubicBezTo>
                  <a:cubicBezTo>
                    <a:pt x="66888" y="118220"/>
                    <a:pt x="66723" y="118234"/>
                    <a:pt x="66554" y="118262"/>
                  </a:cubicBezTo>
                  <a:cubicBezTo>
                    <a:pt x="65429" y="118466"/>
                    <a:pt x="64022" y="118897"/>
                    <a:pt x="62769" y="118897"/>
                  </a:cubicBezTo>
                  <a:cubicBezTo>
                    <a:pt x="61757" y="118897"/>
                    <a:pt x="60847" y="118616"/>
                    <a:pt x="60268" y="117707"/>
                  </a:cubicBezTo>
                  <a:cubicBezTo>
                    <a:pt x="59344" y="117060"/>
                    <a:pt x="58327" y="116875"/>
                    <a:pt x="57310" y="116321"/>
                  </a:cubicBezTo>
                  <a:cubicBezTo>
                    <a:pt x="56663" y="115951"/>
                    <a:pt x="56663" y="115119"/>
                    <a:pt x="56294" y="114472"/>
                  </a:cubicBezTo>
                  <a:cubicBezTo>
                    <a:pt x="55918" y="113921"/>
                    <a:pt x="55462" y="113723"/>
                    <a:pt x="54958" y="113723"/>
                  </a:cubicBezTo>
                  <a:cubicBezTo>
                    <a:pt x="53664" y="113723"/>
                    <a:pt x="52062" y="115035"/>
                    <a:pt x="50746" y="115035"/>
                  </a:cubicBezTo>
                  <a:cubicBezTo>
                    <a:pt x="50684" y="115035"/>
                    <a:pt x="50623" y="115032"/>
                    <a:pt x="50563" y="115026"/>
                  </a:cubicBezTo>
                  <a:cubicBezTo>
                    <a:pt x="50409" y="115019"/>
                    <a:pt x="50258" y="115016"/>
                    <a:pt x="50110" y="115016"/>
                  </a:cubicBezTo>
                  <a:cubicBezTo>
                    <a:pt x="49369" y="115016"/>
                    <a:pt x="48697" y="115096"/>
                    <a:pt x="48032" y="115096"/>
                  </a:cubicBezTo>
                  <a:cubicBezTo>
                    <a:pt x="47235" y="115096"/>
                    <a:pt x="46449" y="114980"/>
                    <a:pt x="45571" y="114472"/>
                  </a:cubicBezTo>
                  <a:cubicBezTo>
                    <a:pt x="45091" y="114216"/>
                    <a:pt x="44512" y="114071"/>
                    <a:pt x="43986" y="114071"/>
                  </a:cubicBezTo>
                  <a:cubicBezTo>
                    <a:pt x="42992" y="114071"/>
                    <a:pt x="42190" y="114589"/>
                    <a:pt x="42613" y="115858"/>
                  </a:cubicBezTo>
                  <a:cubicBezTo>
                    <a:pt x="42798" y="116413"/>
                    <a:pt x="42983" y="117060"/>
                    <a:pt x="42983" y="117799"/>
                  </a:cubicBezTo>
                  <a:cubicBezTo>
                    <a:pt x="42983" y="118046"/>
                    <a:pt x="42819" y="118169"/>
                    <a:pt x="42627" y="118169"/>
                  </a:cubicBezTo>
                  <a:cubicBezTo>
                    <a:pt x="42531" y="118169"/>
                    <a:pt x="42428" y="118138"/>
                    <a:pt x="42336" y="118077"/>
                  </a:cubicBezTo>
                  <a:cubicBezTo>
                    <a:pt x="39720" y="116769"/>
                    <a:pt x="40805" y="111267"/>
                    <a:pt x="37447" y="111267"/>
                  </a:cubicBezTo>
                  <a:cubicBezTo>
                    <a:pt x="37244" y="111267"/>
                    <a:pt x="37026" y="111287"/>
                    <a:pt x="36790" y="111329"/>
                  </a:cubicBezTo>
                  <a:cubicBezTo>
                    <a:pt x="36269" y="111459"/>
                    <a:pt x="35745" y="111522"/>
                    <a:pt x="35227" y="111522"/>
                  </a:cubicBezTo>
                  <a:cubicBezTo>
                    <a:pt x="33172" y="111522"/>
                    <a:pt x="31224" y="110532"/>
                    <a:pt x="30042" y="108833"/>
                  </a:cubicBezTo>
                  <a:cubicBezTo>
                    <a:pt x="28841" y="107262"/>
                    <a:pt x="28656" y="103749"/>
                    <a:pt x="26899" y="102917"/>
                  </a:cubicBezTo>
                  <a:cubicBezTo>
                    <a:pt x="25698" y="102363"/>
                    <a:pt x="24311" y="102548"/>
                    <a:pt x="23110" y="101993"/>
                  </a:cubicBezTo>
                  <a:cubicBezTo>
                    <a:pt x="20244" y="100884"/>
                    <a:pt x="22925" y="96817"/>
                    <a:pt x="21631" y="94876"/>
                  </a:cubicBezTo>
                  <a:cubicBezTo>
                    <a:pt x="21320" y="94069"/>
                    <a:pt x="20551" y="93595"/>
                    <a:pt x="19744" y="93595"/>
                  </a:cubicBezTo>
                  <a:cubicBezTo>
                    <a:pt x="19349" y="93595"/>
                    <a:pt x="18945" y="93708"/>
                    <a:pt x="18580" y="93951"/>
                  </a:cubicBezTo>
                  <a:lnTo>
                    <a:pt x="17933" y="95060"/>
                  </a:lnTo>
                  <a:cubicBezTo>
                    <a:pt x="18026" y="95523"/>
                    <a:pt x="18026" y="95985"/>
                    <a:pt x="18118" y="96355"/>
                  </a:cubicBezTo>
                  <a:cubicBezTo>
                    <a:pt x="18211" y="96724"/>
                    <a:pt x="18211" y="97094"/>
                    <a:pt x="18118" y="97464"/>
                  </a:cubicBezTo>
                  <a:cubicBezTo>
                    <a:pt x="17841" y="98018"/>
                    <a:pt x="17286" y="98388"/>
                    <a:pt x="16639" y="98388"/>
                  </a:cubicBezTo>
                  <a:cubicBezTo>
                    <a:pt x="14236" y="98296"/>
                    <a:pt x="12942" y="93489"/>
                    <a:pt x="12480" y="91733"/>
                  </a:cubicBezTo>
                  <a:cubicBezTo>
                    <a:pt x="11832" y="89237"/>
                    <a:pt x="10631" y="85817"/>
                    <a:pt x="11463" y="83136"/>
                  </a:cubicBezTo>
                  <a:cubicBezTo>
                    <a:pt x="11648" y="82304"/>
                    <a:pt x="12202" y="81565"/>
                    <a:pt x="13034" y="81103"/>
                  </a:cubicBezTo>
                  <a:cubicBezTo>
                    <a:pt x="13224" y="81008"/>
                    <a:pt x="13464" y="80979"/>
                    <a:pt x="13728" y="80979"/>
                  </a:cubicBezTo>
                  <a:cubicBezTo>
                    <a:pt x="14130" y="80979"/>
                    <a:pt x="14587" y="81046"/>
                    <a:pt x="15001" y="81046"/>
                  </a:cubicBezTo>
                  <a:cubicBezTo>
                    <a:pt x="15640" y="81046"/>
                    <a:pt x="16180" y="80888"/>
                    <a:pt x="16269" y="80086"/>
                  </a:cubicBezTo>
                  <a:cubicBezTo>
                    <a:pt x="16269" y="79858"/>
                    <a:pt x="16457" y="79692"/>
                    <a:pt x="16678" y="79692"/>
                  </a:cubicBezTo>
                  <a:cubicBezTo>
                    <a:pt x="16726" y="79692"/>
                    <a:pt x="16775" y="79700"/>
                    <a:pt x="16824" y="79716"/>
                  </a:cubicBezTo>
                  <a:cubicBezTo>
                    <a:pt x="19597" y="80363"/>
                    <a:pt x="23387" y="78977"/>
                    <a:pt x="24034" y="82952"/>
                  </a:cubicBezTo>
                  <a:cubicBezTo>
                    <a:pt x="24311" y="84153"/>
                    <a:pt x="23941" y="85540"/>
                    <a:pt x="24311" y="86741"/>
                  </a:cubicBezTo>
                  <a:cubicBezTo>
                    <a:pt x="24523" y="87502"/>
                    <a:pt x="25333" y="87896"/>
                    <a:pt x="26053" y="87896"/>
                  </a:cubicBezTo>
                  <a:cubicBezTo>
                    <a:pt x="26908" y="87896"/>
                    <a:pt x="27636" y="87341"/>
                    <a:pt x="27084" y="86187"/>
                  </a:cubicBezTo>
                  <a:cubicBezTo>
                    <a:pt x="25975" y="83968"/>
                    <a:pt x="25236" y="81657"/>
                    <a:pt x="24866" y="79162"/>
                  </a:cubicBezTo>
                  <a:cubicBezTo>
                    <a:pt x="24773" y="76666"/>
                    <a:pt x="26345" y="75095"/>
                    <a:pt x="28009" y="73431"/>
                  </a:cubicBezTo>
                  <a:cubicBezTo>
                    <a:pt x="29672" y="71767"/>
                    <a:pt x="30042" y="71120"/>
                    <a:pt x="29765" y="68809"/>
                  </a:cubicBezTo>
                  <a:cubicBezTo>
                    <a:pt x="29672" y="68162"/>
                    <a:pt x="29765" y="67422"/>
                    <a:pt x="30135" y="66868"/>
                  </a:cubicBezTo>
                  <a:cubicBezTo>
                    <a:pt x="31059" y="66036"/>
                    <a:pt x="31706" y="64927"/>
                    <a:pt x="31891" y="63725"/>
                  </a:cubicBezTo>
                  <a:cubicBezTo>
                    <a:pt x="31983" y="62616"/>
                    <a:pt x="32168" y="61599"/>
                    <a:pt x="32538" y="60675"/>
                  </a:cubicBezTo>
                  <a:cubicBezTo>
                    <a:pt x="33555" y="57994"/>
                    <a:pt x="36328" y="59381"/>
                    <a:pt x="37899" y="57717"/>
                  </a:cubicBezTo>
                  <a:cubicBezTo>
                    <a:pt x="37622" y="56330"/>
                    <a:pt x="36790" y="54759"/>
                    <a:pt x="37622" y="53465"/>
                  </a:cubicBezTo>
                  <a:cubicBezTo>
                    <a:pt x="37899" y="53003"/>
                    <a:pt x="38639" y="52818"/>
                    <a:pt x="39008" y="52448"/>
                  </a:cubicBezTo>
                  <a:cubicBezTo>
                    <a:pt x="39471" y="51986"/>
                    <a:pt x="39933" y="51616"/>
                    <a:pt x="40395" y="51246"/>
                  </a:cubicBezTo>
                  <a:cubicBezTo>
                    <a:pt x="41119" y="50683"/>
                    <a:pt x="41790" y="50383"/>
                    <a:pt x="42303" y="50383"/>
                  </a:cubicBezTo>
                  <a:cubicBezTo>
                    <a:pt x="42968" y="50383"/>
                    <a:pt x="43365" y="50889"/>
                    <a:pt x="43260" y="51986"/>
                  </a:cubicBezTo>
                  <a:cubicBezTo>
                    <a:pt x="45941" y="51339"/>
                    <a:pt x="48344" y="50137"/>
                    <a:pt x="50378" y="48381"/>
                  </a:cubicBezTo>
                  <a:cubicBezTo>
                    <a:pt x="50655" y="48011"/>
                    <a:pt x="51117" y="47826"/>
                    <a:pt x="51487" y="47734"/>
                  </a:cubicBezTo>
                  <a:cubicBezTo>
                    <a:pt x="52596" y="47641"/>
                    <a:pt x="51580" y="46255"/>
                    <a:pt x="51210" y="45885"/>
                  </a:cubicBezTo>
                  <a:cubicBezTo>
                    <a:pt x="50101" y="45885"/>
                    <a:pt x="49454" y="46440"/>
                    <a:pt x="49454" y="47641"/>
                  </a:cubicBezTo>
                  <a:cubicBezTo>
                    <a:pt x="49454" y="47870"/>
                    <a:pt x="49328" y="48035"/>
                    <a:pt x="49129" y="48035"/>
                  </a:cubicBezTo>
                  <a:cubicBezTo>
                    <a:pt x="49087" y="48035"/>
                    <a:pt x="49040" y="48027"/>
                    <a:pt x="48991" y="48011"/>
                  </a:cubicBezTo>
                  <a:cubicBezTo>
                    <a:pt x="48850" y="48027"/>
                    <a:pt x="48709" y="48034"/>
                    <a:pt x="48568" y="48034"/>
                  </a:cubicBezTo>
                  <a:cubicBezTo>
                    <a:pt x="47052" y="48034"/>
                    <a:pt x="45601" y="47138"/>
                    <a:pt x="44924" y="45700"/>
                  </a:cubicBezTo>
                  <a:cubicBezTo>
                    <a:pt x="44647" y="45238"/>
                    <a:pt x="43907" y="43759"/>
                    <a:pt x="44739" y="43297"/>
                  </a:cubicBezTo>
                  <a:cubicBezTo>
                    <a:pt x="44832" y="43297"/>
                    <a:pt x="46496" y="42280"/>
                    <a:pt x="44647" y="42280"/>
                  </a:cubicBezTo>
                  <a:cubicBezTo>
                    <a:pt x="44185" y="42280"/>
                    <a:pt x="43630" y="42465"/>
                    <a:pt x="43168" y="42742"/>
                  </a:cubicBezTo>
                  <a:cubicBezTo>
                    <a:pt x="42244" y="43204"/>
                    <a:pt x="41412" y="43759"/>
                    <a:pt x="40580" y="44406"/>
                  </a:cubicBezTo>
                  <a:cubicBezTo>
                    <a:pt x="39748" y="45053"/>
                    <a:pt x="38731" y="46162"/>
                    <a:pt x="37622" y="46347"/>
                  </a:cubicBezTo>
                  <a:cubicBezTo>
                    <a:pt x="37160" y="46347"/>
                    <a:pt x="36882" y="45978"/>
                    <a:pt x="37067" y="45608"/>
                  </a:cubicBezTo>
                  <a:cubicBezTo>
                    <a:pt x="38916" y="43204"/>
                    <a:pt x="41319" y="41263"/>
                    <a:pt x="44092" y="39969"/>
                  </a:cubicBezTo>
                  <a:cubicBezTo>
                    <a:pt x="46680" y="38768"/>
                    <a:pt x="51487" y="40524"/>
                    <a:pt x="52874" y="37566"/>
                  </a:cubicBezTo>
                  <a:cubicBezTo>
                    <a:pt x="53243" y="36734"/>
                    <a:pt x="53890" y="35995"/>
                    <a:pt x="54722" y="35625"/>
                  </a:cubicBezTo>
                  <a:cubicBezTo>
                    <a:pt x="55554" y="35440"/>
                    <a:pt x="59159" y="34331"/>
                    <a:pt x="57588" y="33037"/>
                  </a:cubicBezTo>
                  <a:cubicBezTo>
                    <a:pt x="57218" y="32852"/>
                    <a:pt x="56848" y="32574"/>
                    <a:pt x="56571" y="32482"/>
                  </a:cubicBezTo>
                  <a:cubicBezTo>
                    <a:pt x="55924" y="32205"/>
                    <a:pt x="55369" y="31835"/>
                    <a:pt x="54907" y="31373"/>
                  </a:cubicBezTo>
                  <a:cubicBezTo>
                    <a:pt x="54168" y="30633"/>
                    <a:pt x="55184" y="30541"/>
                    <a:pt x="53521" y="30448"/>
                  </a:cubicBezTo>
                  <a:cubicBezTo>
                    <a:pt x="49454" y="30264"/>
                    <a:pt x="50193" y="27121"/>
                    <a:pt x="49731" y="23978"/>
                  </a:cubicBezTo>
                  <a:cubicBezTo>
                    <a:pt x="49601" y="22874"/>
                    <a:pt x="48878" y="21634"/>
                    <a:pt x="47915" y="21634"/>
                  </a:cubicBezTo>
                  <a:cubicBezTo>
                    <a:pt x="47507" y="21634"/>
                    <a:pt x="47056" y="21856"/>
                    <a:pt x="46588" y="22407"/>
                  </a:cubicBezTo>
                  <a:cubicBezTo>
                    <a:pt x="46033" y="23146"/>
                    <a:pt x="45571" y="23978"/>
                    <a:pt x="45017" y="24625"/>
                  </a:cubicBezTo>
                  <a:cubicBezTo>
                    <a:pt x="44528" y="25296"/>
                    <a:pt x="43839" y="25645"/>
                    <a:pt x="43134" y="25645"/>
                  </a:cubicBezTo>
                  <a:cubicBezTo>
                    <a:pt x="42771" y="25645"/>
                    <a:pt x="42404" y="25553"/>
                    <a:pt x="42059" y="25365"/>
                  </a:cubicBezTo>
                  <a:cubicBezTo>
                    <a:pt x="41042" y="24810"/>
                    <a:pt x="42151" y="22684"/>
                    <a:pt x="42336" y="21944"/>
                  </a:cubicBezTo>
                  <a:cubicBezTo>
                    <a:pt x="42706" y="19726"/>
                    <a:pt x="39748" y="18247"/>
                    <a:pt x="37899" y="18247"/>
                  </a:cubicBezTo>
                  <a:cubicBezTo>
                    <a:pt x="35403" y="18339"/>
                    <a:pt x="35588" y="20096"/>
                    <a:pt x="34849" y="21852"/>
                  </a:cubicBezTo>
                  <a:cubicBezTo>
                    <a:pt x="34294" y="23239"/>
                    <a:pt x="33093" y="24718"/>
                    <a:pt x="33093" y="26289"/>
                  </a:cubicBezTo>
                  <a:cubicBezTo>
                    <a:pt x="33093" y="27398"/>
                    <a:pt x="33277" y="28600"/>
                    <a:pt x="33185" y="29709"/>
                  </a:cubicBezTo>
                  <a:cubicBezTo>
                    <a:pt x="33185" y="31373"/>
                    <a:pt x="32168" y="32759"/>
                    <a:pt x="30782" y="33499"/>
                  </a:cubicBezTo>
                  <a:cubicBezTo>
                    <a:pt x="29765" y="33869"/>
                    <a:pt x="28656" y="33776"/>
                    <a:pt x="29025" y="35440"/>
                  </a:cubicBezTo>
                  <a:cubicBezTo>
                    <a:pt x="29210" y="35995"/>
                    <a:pt x="29303" y="36457"/>
                    <a:pt x="29395" y="37011"/>
                  </a:cubicBezTo>
                  <a:cubicBezTo>
                    <a:pt x="29395" y="37566"/>
                    <a:pt x="29303" y="38121"/>
                    <a:pt x="29025" y="38583"/>
                  </a:cubicBezTo>
                  <a:cubicBezTo>
                    <a:pt x="28725" y="39184"/>
                    <a:pt x="28179" y="39908"/>
                    <a:pt x="27488" y="39908"/>
                  </a:cubicBezTo>
                  <a:cubicBezTo>
                    <a:pt x="27330" y="39908"/>
                    <a:pt x="27164" y="39871"/>
                    <a:pt x="26992" y="39784"/>
                  </a:cubicBezTo>
                  <a:cubicBezTo>
                    <a:pt x="25883" y="38952"/>
                    <a:pt x="25605" y="37381"/>
                    <a:pt x="26345" y="36179"/>
                  </a:cubicBezTo>
                  <a:cubicBezTo>
                    <a:pt x="26429" y="35842"/>
                    <a:pt x="27820" y="33046"/>
                    <a:pt x="26313" y="33046"/>
                  </a:cubicBezTo>
                  <a:cubicBezTo>
                    <a:pt x="26167" y="33046"/>
                    <a:pt x="25994" y="33072"/>
                    <a:pt x="25790" y="33129"/>
                  </a:cubicBezTo>
                  <a:cubicBezTo>
                    <a:pt x="25513" y="33222"/>
                    <a:pt x="25236" y="33314"/>
                    <a:pt x="24958" y="33314"/>
                  </a:cubicBezTo>
                  <a:cubicBezTo>
                    <a:pt x="24219" y="33222"/>
                    <a:pt x="23664" y="32944"/>
                    <a:pt x="23202" y="32390"/>
                  </a:cubicBezTo>
                  <a:cubicBezTo>
                    <a:pt x="22185" y="31003"/>
                    <a:pt x="19967" y="30541"/>
                    <a:pt x="19412" y="28785"/>
                  </a:cubicBezTo>
                  <a:cubicBezTo>
                    <a:pt x="19042" y="27398"/>
                    <a:pt x="18118" y="25919"/>
                    <a:pt x="18673" y="24625"/>
                  </a:cubicBezTo>
                  <a:cubicBezTo>
                    <a:pt x="19320" y="23331"/>
                    <a:pt x="20152" y="22222"/>
                    <a:pt x="21168" y="21205"/>
                  </a:cubicBezTo>
                  <a:cubicBezTo>
                    <a:pt x="22278" y="20003"/>
                    <a:pt x="23202" y="18709"/>
                    <a:pt x="24126" y="17323"/>
                  </a:cubicBezTo>
                  <a:cubicBezTo>
                    <a:pt x="24589" y="16768"/>
                    <a:pt x="25143" y="16213"/>
                    <a:pt x="25790" y="15936"/>
                  </a:cubicBezTo>
                  <a:cubicBezTo>
                    <a:pt x="26715" y="15566"/>
                    <a:pt x="28009" y="15474"/>
                    <a:pt x="28009" y="13995"/>
                  </a:cubicBezTo>
                  <a:cubicBezTo>
                    <a:pt x="27916" y="13440"/>
                    <a:pt x="27916" y="12886"/>
                    <a:pt x="28009" y="12331"/>
                  </a:cubicBezTo>
                  <a:cubicBezTo>
                    <a:pt x="28009" y="12103"/>
                    <a:pt x="28196" y="11937"/>
                    <a:pt x="28417" y="11937"/>
                  </a:cubicBezTo>
                  <a:cubicBezTo>
                    <a:pt x="28465" y="11937"/>
                    <a:pt x="28514" y="11945"/>
                    <a:pt x="28563" y="11961"/>
                  </a:cubicBezTo>
                  <a:cubicBezTo>
                    <a:pt x="28819" y="12056"/>
                    <a:pt x="29058" y="12097"/>
                    <a:pt x="29282" y="12097"/>
                  </a:cubicBezTo>
                  <a:cubicBezTo>
                    <a:pt x="30599" y="12097"/>
                    <a:pt x="31446" y="10679"/>
                    <a:pt x="32630" y="10205"/>
                  </a:cubicBezTo>
                  <a:cubicBezTo>
                    <a:pt x="33370" y="9928"/>
                    <a:pt x="34109" y="9651"/>
                    <a:pt x="34756" y="9281"/>
                  </a:cubicBezTo>
                  <a:cubicBezTo>
                    <a:pt x="35866" y="8264"/>
                    <a:pt x="36697" y="6323"/>
                    <a:pt x="37252" y="5121"/>
                  </a:cubicBezTo>
                  <a:cubicBezTo>
                    <a:pt x="37437" y="4844"/>
                    <a:pt x="37622" y="4474"/>
                    <a:pt x="37714" y="4105"/>
                  </a:cubicBezTo>
                  <a:lnTo>
                    <a:pt x="36050" y="3457"/>
                  </a:lnTo>
                  <a:cubicBezTo>
                    <a:pt x="35773" y="3827"/>
                    <a:pt x="35588" y="4197"/>
                    <a:pt x="35496" y="4659"/>
                  </a:cubicBezTo>
                  <a:cubicBezTo>
                    <a:pt x="35403" y="5121"/>
                    <a:pt x="35126" y="5676"/>
                    <a:pt x="34941" y="6138"/>
                  </a:cubicBezTo>
                  <a:cubicBezTo>
                    <a:pt x="34434" y="6815"/>
                    <a:pt x="33694" y="7259"/>
                    <a:pt x="32864" y="7259"/>
                  </a:cubicBezTo>
                  <a:cubicBezTo>
                    <a:pt x="32787" y="7259"/>
                    <a:pt x="32709" y="7255"/>
                    <a:pt x="32630" y="7247"/>
                  </a:cubicBezTo>
                  <a:cubicBezTo>
                    <a:pt x="32353" y="7247"/>
                    <a:pt x="32168" y="7062"/>
                    <a:pt x="32168" y="6785"/>
                  </a:cubicBezTo>
                  <a:cubicBezTo>
                    <a:pt x="32261" y="5676"/>
                    <a:pt x="31521" y="3827"/>
                    <a:pt x="32261" y="2810"/>
                  </a:cubicBezTo>
                  <a:cubicBezTo>
                    <a:pt x="32538" y="2348"/>
                    <a:pt x="32908" y="1886"/>
                    <a:pt x="33277" y="1516"/>
                  </a:cubicBezTo>
                  <a:cubicBezTo>
                    <a:pt x="33134" y="510"/>
                    <a:pt x="32915" y="1"/>
                    <a:pt x="32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2" name="Google Shape;4812;p38"/>
            <p:cNvSpPr/>
            <p:nvPr/>
          </p:nvSpPr>
          <p:spPr>
            <a:xfrm>
              <a:off x="3025450" y="4254400"/>
              <a:ext cx="147925" cy="110325"/>
            </a:xfrm>
            <a:custGeom>
              <a:rect b="b" l="l" r="r" t="t"/>
              <a:pathLst>
                <a:path extrusionOk="0" h="4413" w="5917">
                  <a:moveTo>
                    <a:pt x="2404" y="1"/>
                  </a:moveTo>
                  <a:cubicBezTo>
                    <a:pt x="1572" y="93"/>
                    <a:pt x="925" y="186"/>
                    <a:pt x="463" y="278"/>
                  </a:cubicBezTo>
                  <a:cubicBezTo>
                    <a:pt x="463" y="1110"/>
                    <a:pt x="278" y="1942"/>
                    <a:pt x="0" y="2774"/>
                  </a:cubicBezTo>
                  <a:cubicBezTo>
                    <a:pt x="510" y="3856"/>
                    <a:pt x="1150" y="4412"/>
                    <a:pt x="1862" y="4412"/>
                  </a:cubicBezTo>
                  <a:cubicBezTo>
                    <a:pt x="2184" y="4412"/>
                    <a:pt x="2520" y="4298"/>
                    <a:pt x="2866" y="4068"/>
                  </a:cubicBezTo>
                  <a:lnTo>
                    <a:pt x="3420" y="3791"/>
                  </a:lnTo>
                  <a:cubicBezTo>
                    <a:pt x="3883" y="3513"/>
                    <a:pt x="4252" y="3144"/>
                    <a:pt x="4715" y="2866"/>
                  </a:cubicBezTo>
                  <a:cubicBezTo>
                    <a:pt x="5084" y="2589"/>
                    <a:pt x="5454" y="2404"/>
                    <a:pt x="5916" y="2219"/>
                  </a:cubicBezTo>
                  <a:cubicBezTo>
                    <a:pt x="5084" y="1110"/>
                    <a:pt x="3605" y="740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3" name="Google Shape;4813;p38"/>
            <p:cNvSpPr/>
            <p:nvPr/>
          </p:nvSpPr>
          <p:spPr>
            <a:xfrm>
              <a:off x="1709450" y="3471200"/>
              <a:ext cx="347775" cy="96900"/>
            </a:xfrm>
            <a:custGeom>
              <a:rect b="b" l="l" r="r" t="t"/>
              <a:pathLst>
                <a:path extrusionOk="0" h="3876" w="13911">
                  <a:moveTo>
                    <a:pt x="5316" y="1"/>
                  </a:moveTo>
                  <a:cubicBezTo>
                    <a:pt x="5009" y="1"/>
                    <a:pt x="4700" y="28"/>
                    <a:pt x="4389" y="86"/>
                  </a:cubicBezTo>
                  <a:cubicBezTo>
                    <a:pt x="3373" y="271"/>
                    <a:pt x="2356" y="641"/>
                    <a:pt x="1431" y="1103"/>
                  </a:cubicBezTo>
                  <a:cubicBezTo>
                    <a:pt x="1062" y="1195"/>
                    <a:pt x="692" y="1472"/>
                    <a:pt x="415" y="1750"/>
                  </a:cubicBezTo>
                  <a:cubicBezTo>
                    <a:pt x="0" y="2288"/>
                    <a:pt x="459" y="2437"/>
                    <a:pt x="1083" y="2437"/>
                  </a:cubicBezTo>
                  <a:cubicBezTo>
                    <a:pt x="1851" y="2437"/>
                    <a:pt x="2869" y="2212"/>
                    <a:pt x="2818" y="2212"/>
                  </a:cubicBezTo>
                  <a:cubicBezTo>
                    <a:pt x="3075" y="2175"/>
                    <a:pt x="3326" y="2159"/>
                    <a:pt x="3573" y="2159"/>
                  </a:cubicBezTo>
                  <a:cubicBezTo>
                    <a:pt x="5814" y="2159"/>
                    <a:pt x="7687" y="3534"/>
                    <a:pt x="9935" y="3783"/>
                  </a:cubicBezTo>
                  <a:cubicBezTo>
                    <a:pt x="10767" y="3876"/>
                    <a:pt x="11599" y="3876"/>
                    <a:pt x="12431" y="3876"/>
                  </a:cubicBezTo>
                  <a:cubicBezTo>
                    <a:pt x="13540" y="3783"/>
                    <a:pt x="13910" y="3506"/>
                    <a:pt x="12893" y="2674"/>
                  </a:cubicBezTo>
                  <a:lnTo>
                    <a:pt x="12801" y="2674"/>
                  </a:lnTo>
                  <a:cubicBezTo>
                    <a:pt x="10402" y="1930"/>
                    <a:pt x="7929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4" name="Google Shape;4814;p38"/>
            <p:cNvSpPr/>
            <p:nvPr/>
          </p:nvSpPr>
          <p:spPr>
            <a:xfrm>
              <a:off x="2432775" y="2121475"/>
              <a:ext cx="243750" cy="203500"/>
            </a:xfrm>
            <a:custGeom>
              <a:rect b="b" l="l" r="r" t="t"/>
              <a:pathLst>
                <a:path extrusionOk="0" h="8140" w="9750">
                  <a:moveTo>
                    <a:pt x="3741" y="0"/>
                  </a:moveTo>
                  <a:cubicBezTo>
                    <a:pt x="2817" y="1202"/>
                    <a:pt x="1985" y="2589"/>
                    <a:pt x="1338" y="4068"/>
                  </a:cubicBezTo>
                  <a:cubicBezTo>
                    <a:pt x="977" y="4609"/>
                    <a:pt x="1" y="6382"/>
                    <a:pt x="1413" y="6382"/>
                  </a:cubicBezTo>
                  <a:cubicBezTo>
                    <a:pt x="1448" y="6382"/>
                    <a:pt x="1485" y="6381"/>
                    <a:pt x="1523" y="6378"/>
                  </a:cubicBezTo>
                  <a:cubicBezTo>
                    <a:pt x="2540" y="6378"/>
                    <a:pt x="3464" y="6471"/>
                    <a:pt x="4388" y="6748"/>
                  </a:cubicBezTo>
                  <a:cubicBezTo>
                    <a:pt x="5190" y="7015"/>
                    <a:pt x="5305" y="8140"/>
                    <a:pt x="6221" y="8140"/>
                  </a:cubicBezTo>
                  <a:cubicBezTo>
                    <a:pt x="6256" y="8140"/>
                    <a:pt x="6292" y="8138"/>
                    <a:pt x="6330" y="8135"/>
                  </a:cubicBezTo>
                  <a:cubicBezTo>
                    <a:pt x="7069" y="8042"/>
                    <a:pt x="9750" y="7673"/>
                    <a:pt x="9287" y="6471"/>
                  </a:cubicBezTo>
                  <a:cubicBezTo>
                    <a:pt x="8818" y="5219"/>
                    <a:pt x="8481" y="1648"/>
                    <a:pt x="6930" y="1648"/>
                  </a:cubicBezTo>
                  <a:cubicBezTo>
                    <a:pt x="6649" y="1648"/>
                    <a:pt x="6328" y="1765"/>
                    <a:pt x="5960" y="2034"/>
                  </a:cubicBezTo>
                  <a:cubicBezTo>
                    <a:pt x="5877" y="2117"/>
                    <a:pt x="5756" y="2163"/>
                    <a:pt x="5632" y="2163"/>
                  </a:cubicBezTo>
                  <a:cubicBezTo>
                    <a:pt x="5480" y="2163"/>
                    <a:pt x="5322" y="2094"/>
                    <a:pt x="5220" y="1942"/>
                  </a:cubicBezTo>
                  <a:cubicBezTo>
                    <a:pt x="4851" y="1295"/>
                    <a:pt x="4666" y="185"/>
                    <a:pt x="3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5" name="Google Shape;4815;p38"/>
            <p:cNvSpPr/>
            <p:nvPr/>
          </p:nvSpPr>
          <p:spPr>
            <a:xfrm>
              <a:off x="2015600" y="1052700"/>
              <a:ext cx="511900" cy="603975"/>
            </a:xfrm>
            <a:custGeom>
              <a:rect b="b" l="l" r="r" t="t"/>
              <a:pathLst>
                <a:path extrusionOk="0" h="24159" w="20476">
                  <a:moveTo>
                    <a:pt x="4530" y="0"/>
                  </a:moveTo>
                  <a:cubicBezTo>
                    <a:pt x="3975" y="0"/>
                    <a:pt x="3420" y="47"/>
                    <a:pt x="2866" y="139"/>
                  </a:cubicBezTo>
                  <a:cubicBezTo>
                    <a:pt x="1294" y="694"/>
                    <a:pt x="555" y="2173"/>
                    <a:pt x="0" y="3651"/>
                  </a:cubicBezTo>
                  <a:cubicBezTo>
                    <a:pt x="925" y="3651"/>
                    <a:pt x="2034" y="3651"/>
                    <a:pt x="2219" y="4668"/>
                  </a:cubicBezTo>
                  <a:cubicBezTo>
                    <a:pt x="2311" y="5130"/>
                    <a:pt x="2219" y="5593"/>
                    <a:pt x="1757" y="5870"/>
                  </a:cubicBezTo>
                  <a:cubicBezTo>
                    <a:pt x="370" y="7072"/>
                    <a:pt x="2588" y="8273"/>
                    <a:pt x="3513" y="8273"/>
                  </a:cubicBezTo>
                  <a:cubicBezTo>
                    <a:pt x="5084" y="8273"/>
                    <a:pt x="4622" y="7996"/>
                    <a:pt x="5084" y="7256"/>
                  </a:cubicBezTo>
                  <a:cubicBezTo>
                    <a:pt x="5372" y="6897"/>
                    <a:pt x="5701" y="6747"/>
                    <a:pt x="6029" y="6747"/>
                  </a:cubicBezTo>
                  <a:cubicBezTo>
                    <a:pt x="6544" y="6747"/>
                    <a:pt x="7056" y="7118"/>
                    <a:pt x="7395" y="7626"/>
                  </a:cubicBezTo>
                  <a:cubicBezTo>
                    <a:pt x="8042" y="8458"/>
                    <a:pt x="7857" y="9845"/>
                    <a:pt x="8227" y="10677"/>
                  </a:cubicBezTo>
                  <a:cubicBezTo>
                    <a:pt x="8412" y="11231"/>
                    <a:pt x="8597" y="11786"/>
                    <a:pt x="8597" y="12433"/>
                  </a:cubicBezTo>
                  <a:cubicBezTo>
                    <a:pt x="8597" y="14004"/>
                    <a:pt x="6933" y="14466"/>
                    <a:pt x="6009" y="15483"/>
                  </a:cubicBezTo>
                  <a:cubicBezTo>
                    <a:pt x="5454" y="16315"/>
                    <a:pt x="4714" y="16962"/>
                    <a:pt x="3790" y="17424"/>
                  </a:cubicBezTo>
                  <a:cubicBezTo>
                    <a:pt x="3328" y="17609"/>
                    <a:pt x="0" y="19273"/>
                    <a:pt x="1479" y="19273"/>
                  </a:cubicBezTo>
                  <a:cubicBezTo>
                    <a:pt x="1664" y="19273"/>
                    <a:pt x="1847" y="19272"/>
                    <a:pt x="2027" y="19272"/>
                  </a:cubicBezTo>
                  <a:cubicBezTo>
                    <a:pt x="3467" y="19272"/>
                    <a:pt x="4745" y="19345"/>
                    <a:pt x="5731" y="20660"/>
                  </a:cubicBezTo>
                  <a:cubicBezTo>
                    <a:pt x="6471" y="21769"/>
                    <a:pt x="7488" y="22786"/>
                    <a:pt x="8597" y="23525"/>
                  </a:cubicBezTo>
                  <a:cubicBezTo>
                    <a:pt x="8950" y="23676"/>
                    <a:pt x="9800" y="24159"/>
                    <a:pt x="10393" y="24159"/>
                  </a:cubicBezTo>
                  <a:cubicBezTo>
                    <a:pt x="10886" y="24159"/>
                    <a:pt x="11201" y="23826"/>
                    <a:pt x="10908" y="22693"/>
                  </a:cubicBezTo>
                  <a:cubicBezTo>
                    <a:pt x="10630" y="21861"/>
                    <a:pt x="10261" y="21029"/>
                    <a:pt x="9706" y="20197"/>
                  </a:cubicBezTo>
                  <a:cubicBezTo>
                    <a:pt x="9521" y="19920"/>
                    <a:pt x="9798" y="19550"/>
                    <a:pt x="10168" y="19550"/>
                  </a:cubicBezTo>
                  <a:cubicBezTo>
                    <a:pt x="10815" y="19550"/>
                    <a:pt x="11462" y="19828"/>
                    <a:pt x="12017" y="20197"/>
                  </a:cubicBezTo>
                  <a:cubicBezTo>
                    <a:pt x="12294" y="20382"/>
                    <a:pt x="12571" y="20567"/>
                    <a:pt x="12941" y="20752"/>
                  </a:cubicBezTo>
                  <a:cubicBezTo>
                    <a:pt x="13218" y="20105"/>
                    <a:pt x="13496" y="19550"/>
                    <a:pt x="13773" y="18996"/>
                  </a:cubicBezTo>
                  <a:cubicBezTo>
                    <a:pt x="13496" y="18534"/>
                    <a:pt x="13218" y="18164"/>
                    <a:pt x="12941" y="17794"/>
                  </a:cubicBezTo>
                  <a:cubicBezTo>
                    <a:pt x="12109" y="16870"/>
                    <a:pt x="11092" y="15668"/>
                    <a:pt x="11277" y="14374"/>
                  </a:cubicBezTo>
                  <a:cubicBezTo>
                    <a:pt x="11403" y="13571"/>
                    <a:pt x="11705" y="13272"/>
                    <a:pt x="12100" y="13272"/>
                  </a:cubicBezTo>
                  <a:cubicBezTo>
                    <a:pt x="13159" y="13272"/>
                    <a:pt x="14881" y="15424"/>
                    <a:pt x="15622" y="15760"/>
                  </a:cubicBezTo>
                  <a:cubicBezTo>
                    <a:pt x="15904" y="15908"/>
                    <a:pt x="16213" y="15974"/>
                    <a:pt x="16529" y="15974"/>
                  </a:cubicBezTo>
                  <a:cubicBezTo>
                    <a:pt x="18388" y="15974"/>
                    <a:pt x="20476" y="13697"/>
                    <a:pt x="18580" y="12433"/>
                  </a:cubicBezTo>
                  <a:cubicBezTo>
                    <a:pt x="18025" y="12063"/>
                    <a:pt x="17378" y="11693"/>
                    <a:pt x="16823" y="11324"/>
                  </a:cubicBezTo>
                  <a:cubicBezTo>
                    <a:pt x="15807" y="10954"/>
                    <a:pt x="14882" y="10214"/>
                    <a:pt x="14328" y="9290"/>
                  </a:cubicBezTo>
                  <a:cubicBezTo>
                    <a:pt x="13588" y="7626"/>
                    <a:pt x="15344" y="5962"/>
                    <a:pt x="12941" y="4946"/>
                  </a:cubicBezTo>
                  <a:cubicBezTo>
                    <a:pt x="11740" y="4483"/>
                    <a:pt x="11462" y="3467"/>
                    <a:pt x="11277" y="2265"/>
                  </a:cubicBezTo>
                  <a:cubicBezTo>
                    <a:pt x="10261" y="2357"/>
                    <a:pt x="9244" y="2727"/>
                    <a:pt x="8412" y="3374"/>
                  </a:cubicBezTo>
                  <a:cubicBezTo>
                    <a:pt x="8346" y="3440"/>
                    <a:pt x="8269" y="3470"/>
                    <a:pt x="8193" y="3470"/>
                  </a:cubicBezTo>
                  <a:cubicBezTo>
                    <a:pt x="8054" y="3470"/>
                    <a:pt x="7917" y="3368"/>
                    <a:pt x="7857" y="3189"/>
                  </a:cubicBezTo>
                  <a:cubicBezTo>
                    <a:pt x="7580" y="2635"/>
                    <a:pt x="7580" y="1988"/>
                    <a:pt x="7857" y="1433"/>
                  </a:cubicBezTo>
                  <a:cubicBezTo>
                    <a:pt x="8412" y="47"/>
                    <a:pt x="7210" y="231"/>
                    <a:pt x="6193" y="139"/>
                  </a:cubicBezTo>
                  <a:cubicBezTo>
                    <a:pt x="5639" y="47"/>
                    <a:pt x="5084" y="0"/>
                    <a:pt x="45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6" name="Google Shape;4816;p38"/>
            <p:cNvSpPr/>
            <p:nvPr/>
          </p:nvSpPr>
          <p:spPr>
            <a:xfrm>
              <a:off x="2283625" y="484700"/>
              <a:ext cx="1068550" cy="1007525"/>
            </a:xfrm>
            <a:custGeom>
              <a:rect b="b" l="l" r="r" t="t"/>
              <a:pathLst>
                <a:path extrusionOk="0" h="40301" w="42742">
                  <a:moveTo>
                    <a:pt x="30769" y="1"/>
                  </a:moveTo>
                  <a:cubicBezTo>
                    <a:pt x="30128" y="1"/>
                    <a:pt x="29429" y="377"/>
                    <a:pt x="28657" y="1322"/>
                  </a:cubicBezTo>
                  <a:cubicBezTo>
                    <a:pt x="27344" y="2947"/>
                    <a:pt x="26073" y="3431"/>
                    <a:pt x="24559" y="3431"/>
                  </a:cubicBezTo>
                  <a:cubicBezTo>
                    <a:pt x="23834" y="3431"/>
                    <a:pt x="23054" y="3320"/>
                    <a:pt x="22186" y="3170"/>
                  </a:cubicBezTo>
                  <a:lnTo>
                    <a:pt x="21632" y="3170"/>
                  </a:lnTo>
                  <a:cubicBezTo>
                    <a:pt x="21385" y="3100"/>
                    <a:pt x="21150" y="3068"/>
                    <a:pt x="20924" y="3068"/>
                  </a:cubicBezTo>
                  <a:cubicBezTo>
                    <a:pt x="19379" y="3068"/>
                    <a:pt x="18289" y="4558"/>
                    <a:pt x="16917" y="5204"/>
                  </a:cubicBezTo>
                  <a:cubicBezTo>
                    <a:pt x="15901" y="5759"/>
                    <a:pt x="14329" y="5481"/>
                    <a:pt x="13220" y="5666"/>
                  </a:cubicBezTo>
                  <a:cubicBezTo>
                    <a:pt x="10909" y="6128"/>
                    <a:pt x="11094" y="7053"/>
                    <a:pt x="11001" y="8809"/>
                  </a:cubicBezTo>
                  <a:cubicBezTo>
                    <a:pt x="11001" y="9456"/>
                    <a:pt x="10539" y="9733"/>
                    <a:pt x="9985" y="10011"/>
                  </a:cubicBezTo>
                  <a:cubicBezTo>
                    <a:pt x="9831" y="10041"/>
                    <a:pt x="9677" y="10062"/>
                    <a:pt x="9526" y="10062"/>
                  </a:cubicBezTo>
                  <a:cubicBezTo>
                    <a:pt x="9225" y="10062"/>
                    <a:pt x="8937" y="9980"/>
                    <a:pt x="8691" y="9733"/>
                  </a:cubicBezTo>
                  <a:cubicBezTo>
                    <a:pt x="8347" y="9321"/>
                    <a:pt x="8156" y="7783"/>
                    <a:pt x="7397" y="7783"/>
                  </a:cubicBezTo>
                  <a:cubicBezTo>
                    <a:pt x="7135" y="7783"/>
                    <a:pt x="6806" y="7965"/>
                    <a:pt x="6380" y="8439"/>
                  </a:cubicBezTo>
                  <a:cubicBezTo>
                    <a:pt x="5548" y="9548"/>
                    <a:pt x="4623" y="10473"/>
                    <a:pt x="3607" y="11397"/>
                  </a:cubicBezTo>
                  <a:cubicBezTo>
                    <a:pt x="2497" y="12321"/>
                    <a:pt x="3052" y="13431"/>
                    <a:pt x="2682" y="14540"/>
                  </a:cubicBezTo>
                  <a:cubicBezTo>
                    <a:pt x="2497" y="15094"/>
                    <a:pt x="2035" y="15557"/>
                    <a:pt x="1481" y="15741"/>
                  </a:cubicBezTo>
                  <a:lnTo>
                    <a:pt x="279" y="16111"/>
                  </a:lnTo>
                  <a:cubicBezTo>
                    <a:pt x="0" y="17017"/>
                    <a:pt x="89" y="17450"/>
                    <a:pt x="506" y="17450"/>
                  </a:cubicBezTo>
                  <a:cubicBezTo>
                    <a:pt x="642" y="17450"/>
                    <a:pt x="814" y="17404"/>
                    <a:pt x="1019" y="17313"/>
                  </a:cubicBezTo>
                  <a:lnTo>
                    <a:pt x="1758" y="17313"/>
                  </a:lnTo>
                  <a:cubicBezTo>
                    <a:pt x="2105" y="17313"/>
                    <a:pt x="3137" y="18035"/>
                    <a:pt x="3818" y="18035"/>
                  </a:cubicBezTo>
                  <a:cubicBezTo>
                    <a:pt x="4226" y="18035"/>
                    <a:pt x="4508" y="17775"/>
                    <a:pt x="4439" y="16943"/>
                  </a:cubicBezTo>
                  <a:cubicBezTo>
                    <a:pt x="4346" y="16296"/>
                    <a:pt x="4531" y="16019"/>
                    <a:pt x="5086" y="15557"/>
                  </a:cubicBezTo>
                  <a:cubicBezTo>
                    <a:pt x="6287" y="14632"/>
                    <a:pt x="7766" y="15557"/>
                    <a:pt x="8875" y="14355"/>
                  </a:cubicBezTo>
                  <a:cubicBezTo>
                    <a:pt x="9800" y="13338"/>
                    <a:pt x="10632" y="12137"/>
                    <a:pt x="11279" y="10935"/>
                  </a:cubicBezTo>
                  <a:cubicBezTo>
                    <a:pt x="12082" y="9767"/>
                    <a:pt x="12884" y="8888"/>
                    <a:pt x="14097" y="8888"/>
                  </a:cubicBezTo>
                  <a:cubicBezTo>
                    <a:pt x="14420" y="8888"/>
                    <a:pt x="14772" y="8950"/>
                    <a:pt x="15161" y="9086"/>
                  </a:cubicBezTo>
                  <a:cubicBezTo>
                    <a:pt x="15438" y="9179"/>
                    <a:pt x="15531" y="9548"/>
                    <a:pt x="15346" y="9733"/>
                  </a:cubicBezTo>
                  <a:cubicBezTo>
                    <a:pt x="14237" y="11859"/>
                    <a:pt x="17564" y="11859"/>
                    <a:pt x="17287" y="13615"/>
                  </a:cubicBezTo>
                  <a:cubicBezTo>
                    <a:pt x="17195" y="14447"/>
                    <a:pt x="16732" y="15279"/>
                    <a:pt x="16548" y="16111"/>
                  </a:cubicBezTo>
                  <a:cubicBezTo>
                    <a:pt x="16270" y="17313"/>
                    <a:pt x="16825" y="18330"/>
                    <a:pt x="16270" y="19439"/>
                  </a:cubicBezTo>
                  <a:cubicBezTo>
                    <a:pt x="15901" y="20363"/>
                    <a:pt x="14422" y="20825"/>
                    <a:pt x="14976" y="22212"/>
                  </a:cubicBezTo>
                  <a:cubicBezTo>
                    <a:pt x="15161" y="22767"/>
                    <a:pt x="15253" y="23229"/>
                    <a:pt x="15253" y="23783"/>
                  </a:cubicBezTo>
                  <a:cubicBezTo>
                    <a:pt x="15438" y="25170"/>
                    <a:pt x="15531" y="26649"/>
                    <a:pt x="15346" y="28035"/>
                  </a:cubicBezTo>
                  <a:cubicBezTo>
                    <a:pt x="15161" y="29699"/>
                    <a:pt x="12665" y="29052"/>
                    <a:pt x="13220" y="31271"/>
                  </a:cubicBezTo>
                  <a:cubicBezTo>
                    <a:pt x="13682" y="32934"/>
                    <a:pt x="13497" y="34783"/>
                    <a:pt x="14052" y="36354"/>
                  </a:cubicBezTo>
                  <a:cubicBezTo>
                    <a:pt x="14568" y="37988"/>
                    <a:pt x="18444" y="40182"/>
                    <a:pt x="20470" y="40182"/>
                  </a:cubicBezTo>
                  <a:cubicBezTo>
                    <a:pt x="20622" y="40182"/>
                    <a:pt x="20763" y="40170"/>
                    <a:pt x="20892" y="40144"/>
                  </a:cubicBezTo>
                  <a:cubicBezTo>
                    <a:pt x="21585" y="40006"/>
                    <a:pt x="22302" y="39936"/>
                    <a:pt x="23018" y="39936"/>
                  </a:cubicBezTo>
                  <a:cubicBezTo>
                    <a:pt x="23734" y="39936"/>
                    <a:pt x="24451" y="40006"/>
                    <a:pt x="25144" y="40144"/>
                  </a:cubicBezTo>
                  <a:cubicBezTo>
                    <a:pt x="25492" y="40251"/>
                    <a:pt x="25807" y="40301"/>
                    <a:pt x="26092" y="40301"/>
                  </a:cubicBezTo>
                  <a:cubicBezTo>
                    <a:pt x="28769" y="40301"/>
                    <a:pt x="28868" y="35965"/>
                    <a:pt x="29119" y="34044"/>
                  </a:cubicBezTo>
                  <a:cubicBezTo>
                    <a:pt x="29211" y="33489"/>
                    <a:pt x="29396" y="32934"/>
                    <a:pt x="29673" y="32472"/>
                  </a:cubicBezTo>
                  <a:cubicBezTo>
                    <a:pt x="30228" y="31455"/>
                    <a:pt x="29396" y="31086"/>
                    <a:pt x="28934" y="30254"/>
                  </a:cubicBezTo>
                  <a:cubicBezTo>
                    <a:pt x="28564" y="29329"/>
                    <a:pt x="28749" y="28128"/>
                    <a:pt x="29488" y="27388"/>
                  </a:cubicBezTo>
                  <a:cubicBezTo>
                    <a:pt x="31060" y="25817"/>
                    <a:pt x="32909" y="24985"/>
                    <a:pt x="34018" y="22951"/>
                  </a:cubicBezTo>
                  <a:cubicBezTo>
                    <a:pt x="34850" y="21472"/>
                    <a:pt x="35589" y="19162"/>
                    <a:pt x="37345" y="18330"/>
                  </a:cubicBezTo>
                  <a:cubicBezTo>
                    <a:pt x="38455" y="17775"/>
                    <a:pt x="40211" y="17498"/>
                    <a:pt x="40950" y="16204"/>
                  </a:cubicBezTo>
                  <a:cubicBezTo>
                    <a:pt x="41320" y="15464"/>
                    <a:pt x="41690" y="14725"/>
                    <a:pt x="41967" y="13893"/>
                  </a:cubicBezTo>
                  <a:cubicBezTo>
                    <a:pt x="42337" y="13061"/>
                    <a:pt x="42522" y="12229"/>
                    <a:pt x="42614" y="11305"/>
                  </a:cubicBezTo>
                  <a:cubicBezTo>
                    <a:pt x="42741" y="10096"/>
                    <a:pt x="42037" y="9763"/>
                    <a:pt x="41254" y="9763"/>
                  </a:cubicBezTo>
                  <a:cubicBezTo>
                    <a:pt x="40899" y="9763"/>
                    <a:pt x="40528" y="9832"/>
                    <a:pt x="40211" y="9918"/>
                  </a:cubicBezTo>
                  <a:cubicBezTo>
                    <a:pt x="39775" y="10093"/>
                    <a:pt x="39317" y="10185"/>
                    <a:pt x="38859" y="10185"/>
                  </a:cubicBezTo>
                  <a:cubicBezTo>
                    <a:pt x="38347" y="10185"/>
                    <a:pt x="37833" y="10070"/>
                    <a:pt x="37345" y="9826"/>
                  </a:cubicBezTo>
                  <a:cubicBezTo>
                    <a:pt x="37068" y="9641"/>
                    <a:pt x="37068" y="9271"/>
                    <a:pt x="37345" y="9086"/>
                  </a:cubicBezTo>
                  <a:cubicBezTo>
                    <a:pt x="38362" y="8347"/>
                    <a:pt x="38640" y="6960"/>
                    <a:pt x="38177" y="5851"/>
                  </a:cubicBezTo>
                  <a:cubicBezTo>
                    <a:pt x="38049" y="5401"/>
                    <a:pt x="37608" y="4415"/>
                    <a:pt x="37195" y="4415"/>
                  </a:cubicBezTo>
                  <a:cubicBezTo>
                    <a:pt x="37014" y="4415"/>
                    <a:pt x="36839" y="4604"/>
                    <a:pt x="36698" y="5111"/>
                  </a:cubicBezTo>
                  <a:cubicBezTo>
                    <a:pt x="36629" y="5319"/>
                    <a:pt x="36404" y="5423"/>
                    <a:pt x="36178" y="5423"/>
                  </a:cubicBezTo>
                  <a:cubicBezTo>
                    <a:pt x="36103" y="5423"/>
                    <a:pt x="36028" y="5412"/>
                    <a:pt x="35959" y="5389"/>
                  </a:cubicBezTo>
                  <a:cubicBezTo>
                    <a:pt x="34398" y="4111"/>
                    <a:pt x="32891" y="1"/>
                    <a:pt x="30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7" name="Google Shape;4817;p38"/>
            <p:cNvSpPr/>
            <p:nvPr/>
          </p:nvSpPr>
          <p:spPr>
            <a:xfrm>
              <a:off x="2882175" y="247350"/>
              <a:ext cx="686350" cy="167175"/>
            </a:xfrm>
            <a:custGeom>
              <a:rect b="b" l="l" r="r" t="t"/>
              <a:pathLst>
                <a:path extrusionOk="0" h="6687" w="27454">
                  <a:moveTo>
                    <a:pt x="27454" y="1"/>
                  </a:moveTo>
                  <a:lnTo>
                    <a:pt x="27454" y="1"/>
                  </a:lnTo>
                  <a:cubicBezTo>
                    <a:pt x="18118" y="648"/>
                    <a:pt x="8874" y="2681"/>
                    <a:pt x="0" y="5917"/>
                  </a:cubicBezTo>
                  <a:cubicBezTo>
                    <a:pt x="1110" y="6286"/>
                    <a:pt x="2311" y="6564"/>
                    <a:pt x="3513" y="6656"/>
                  </a:cubicBezTo>
                  <a:cubicBezTo>
                    <a:pt x="3780" y="6677"/>
                    <a:pt x="4049" y="6687"/>
                    <a:pt x="4319" y="6687"/>
                  </a:cubicBezTo>
                  <a:cubicBezTo>
                    <a:pt x="7613" y="6687"/>
                    <a:pt x="11167" y="5227"/>
                    <a:pt x="14328" y="4715"/>
                  </a:cubicBezTo>
                  <a:cubicBezTo>
                    <a:pt x="15387" y="4432"/>
                    <a:pt x="16500" y="4312"/>
                    <a:pt x="17585" y="4312"/>
                  </a:cubicBezTo>
                  <a:cubicBezTo>
                    <a:pt x="17920" y="4312"/>
                    <a:pt x="18252" y="4323"/>
                    <a:pt x="18580" y="4345"/>
                  </a:cubicBezTo>
                  <a:cubicBezTo>
                    <a:pt x="19605" y="4499"/>
                    <a:pt x="20744" y="4852"/>
                    <a:pt x="21823" y="4852"/>
                  </a:cubicBezTo>
                  <a:cubicBezTo>
                    <a:pt x="22690" y="4852"/>
                    <a:pt x="23518" y="4624"/>
                    <a:pt x="24218" y="3883"/>
                  </a:cubicBezTo>
                  <a:cubicBezTo>
                    <a:pt x="25420" y="2681"/>
                    <a:pt x="26344" y="1295"/>
                    <a:pt x="27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8" name="Google Shape;4818;p38"/>
            <p:cNvSpPr/>
            <p:nvPr/>
          </p:nvSpPr>
          <p:spPr>
            <a:xfrm>
              <a:off x="3775925" y="1405350"/>
              <a:ext cx="176200" cy="184650"/>
            </a:xfrm>
            <a:custGeom>
              <a:rect b="b" l="l" r="r" t="t"/>
              <a:pathLst>
                <a:path extrusionOk="0" h="7386" w="7048">
                  <a:moveTo>
                    <a:pt x="5264" y="0"/>
                  </a:moveTo>
                  <a:cubicBezTo>
                    <a:pt x="5020" y="0"/>
                    <a:pt x="4749" y="42"/>
                    <a:pt x="4460" y="83"/>
                  </a:cubicBezTo>
                  <a:cubicBezTo>
                    <a:pt x="3628" y="268"/>
                    <a:pt x="2888" y="545"/>
                    <a:pt x="2241" y="1192"/>
                  </a:cubicBezTo>
                  <a:cubicBezTo>
                    <a:pt x="1687" y="1747"/>
                    <a:pt x="1132" y="2394"/>
                    <a:pt x="670" y="3041"/>
                  </a:cubicBezTo>
                  <a:cubicBezTo>
                    <a:pt x="392" y="3411"/>
                    <a:pt x="208" y="3780"/>
                    <a:pt x="115" y="4243"/>
                  </a:cubicBezTo>
                  <a:cubicBezTo>
                    <a:pt x="0" y="4588"/>
                    <a:pt x="171" y="4682"/>
                    <a:pt x="428" y="4682"/>
                  </a:cubicBezTo>
                  <a:cubicBezTo>
                    <a:pt x="584" y="4682"/>
                    <a:pt x="772" y="4647"/>
                    <a:pt x="947" y="4612"/>
                  </a:cubicBezTo>
                  <a:cubicBezTo>
                    <a:pt x="997" y="4600"/>
                    <a:pt x="1043" y="4594"/>
                    <a:pt x="1086" y="4594"/>
                  </a:cubicBezTo>
                  <a:cubicBezTo>
                    <a:pt x="1363" y="4594"/>
                    <a:pt x="1502" y="4834"/>
                    <a:pt x="1502" y="5075"/>
                  </a:cubicBezTo>
                  <a:cubicBezTo>
                    <a:pt x="1409" y="5814"/>
                    <a:pt x="1224" y="7201"/>
                    <a:pt x="2149" y="7385"/>
                  </a:cubicBezTo>
                  <a:cubicBezTo>
                    <a:pt x="2796" y="7385"/>
                    <a:pt x="3535" y="7201"/>
                    <a:pt x="4090" y="6738"/>
                  </a:cubicBezTo>
                  <a:cubicBezTo>
                    <a:pt x="5569" y="5814"/>
                    <a:pt x="7048" y="4150"/>
                    <a:pt x="6401" y="2302"/>
                  </a:cubicBezTo>
                  <a:cubicBezTo>
                    <a:pt x="6401" y="2209"/>
                    <a:pt x="6401" y="2024"/>
                    <a:pt x="6493" y="1932"/>
                  </a:cubicBezTo>
                  <a:cubicBezTo>
                    <a:pt x="6401" y="1377"/>
                    <a:pt x="6401" y="545"/>
                    <a:pt x="6031" y="268"/>
                  </a:cubicBezTo>
                  <a:cubicBezTo>
                    <a:pt x="5827" y="64"/>
                    <a:pt x="5566" y="0"/>
                    <a:pt x="5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9" name="Google Shape;4819;p38"/>
            <p:cNvSpPr/>
            <p:nvPr/>
          </p:nvSpPr>
          <p:spPr>
            <a:xfrm>
              <a:off x="3892025" y="1246225"/>
              <a:ext cx="339725" cy="338675"/>
            </a:xfrm>
            <a:custGeom>
              <a:rect b="b" l="l" r="r" t="t"/>
              <a:pathLst>
                <a:path extrusionOk="0" h="13547" w="13589">
                  <a:moveTo>
                    <a:pt x="1743" y="0"/>
                  </a:moveTo>
                  <a:cubicBezTo>
                    <a:pt x="927" y="0"/>
                    <a:pt x="141" y="540"/>
                    <a:pt x="0" y="1457"/>
                  </a:cubicBezTo>
                  <a:cubicBezTo>
                    <a:pt x="185" y="3583"/>
                    <a:pt x="740" y="4784"/>
                    <a:pt x="2773" y="5524"/>
                  </a:cubicBezTo>
                  <a:cubicBezTo>
                    <a:pt x="3975" y="6078"/>
                    <a:pt x="4899" y="7188"/>
                    <a:pt x="5177" y="8389"/>
                  </a:cubicBezTo>
                  <a:cubicBezTo>
                    <a:pt x="5731" y="9961"/>
                    <a:pt x="4160" y="11440"/>
                    <a:pt x="4252" y="12919"/>
                  </a:cubicBezTo>
                  <a:cubicBezTo>
                    <a:pt x="4273" y="13369"/>
                    <a:pt x="4588" y="13547"/>
                    <a:pt x="5077" y="13547"/>
                  </a:cubicBezTo>
                  <a:cubicBezTo>
                    <a:pt x="6800" y="13547"/>
                    <a:pt x="10691" y="11337"/>
                    <a:pt x="11555" y="10977"/>
                  </a:cubicBezTo>
                  <a:cubicBezTo>
                    <a:pt x="13034" y="10330"/>
                    <a:pt x="13588" y="9221"/>
                    <a:pt x="12572" y="7742"/>
                  </a:cubicBezTo>
                  <a:cubicBezTo>
                    <a:pt x="11555" y="6171"/>
                    <a:pt x="10446" y="6725"/>
                    <a:pt x="9152" y="6263"/>
                  </a:cubicBezTo>
                  <a:cubicBezTo>
                    <a:pt x="7673" y="5801"/>
                    <a:pt x="6378" y="4877"/>
                    <a:pt x="5362" y="3675"/>
                  </a:cubicBezTo>
                  <a:cubicBezTo>
                    <a:pt x="5335" y="3702"/>
                    <a:pt x="5300" y="3713"/>
                    <a:pt x="5261" y="3713"/>
                  </a:cubicBezTo>
                  <a:cubicBezTo>
                    <a:pt x="5169" y="3713"/>
                    <a:pt x="5057" y="3648"/>
                    <a:pt x="4992" y="3583"/>
                  </a:cubicBezTo>
                  <a:cubicBezTo>
                    <a:pt x="4622" y="3028"/>
                    <a:pt x="4252" y="2381"/>
                    <a:pt x="3975" y="1826"/>
                  </a:cubicBezTo>
                  <a:cubicBezTo>
                    <a:pt x="3698" y="1179"/>
                    <a:pt x="3236" y="347"/>
                    <a:pt x="2496" y="163"/>
                  </a:cubicBezTo>
                  <a:cubicBezTo>
                    <a:pt x="2255" y="53"/>
                    <a:pt x="1998" y="0"/>
                    <a:pt x="1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20" name="Google Shape;4820;p38"/>
          <p:cNvSpPr/>
          <p:nvPr/>
        </p:nvSpPr>
        <p:spPr>
          <a:xfrm>
            <a:off x="669025" y="180232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1" name="Google Shape;4821;p38"/>
          <p:cNvSpPr/>
          <p:nvPr/>
        </p:nvSpPr>
        <p:spPr>
          <a:xfrm>
            <a:off x="1362788" y="9674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2" name="Google Shape;4822;p38"/>
          <p:cNvSpPr/>
          <p:nvPr/>
        </p:nvSpPr>
        <p:spPr>
          <a:xfrm>
            <a:off x="7385225" y="1595800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3" name="Google Shape;4823;p38"/>
          <p:cNvSpPr/>
          <p:nvPr/>
        </p:nvSpPr>
        <p:spPr>
          <a:xfrm>
            <a:off x="8627538" y="427881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4" name="Google Shape;4824;p38"/>
          <p:cNvSpPr/>
          <p:nvPr/>
        </p:nvSpPr>
        <p:spPr>
          <a:xfrm>
            <a:off x="7093225" y="4938375"/>
            <a:ext cx="369600" cy="3696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5" name="Google Shape;4825;p38"/>
          <p:cNvSpPr/>
          <p:nvPr/>
        </p:nvSpPr>
        <p:spPr>
          <a:xfrm>
            <a:off x="8017938" y="2999164"/>
            <a:ext cx="213000" cy="213000"/>
          </a:xfrm>
          <a:prstGeom prst="star4">
            <a:avLst>
              <a:gd fmla="val 12500" name="adj"/>
            </a:avLst>
          </a:prstGeom>
          <a:solidFill>
            <a:srgbClr val="FFC6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6" name="Google Shape;4826;p38"/>
          <p:cNvSpPr txBox="1"/>
          <p:nvPr/>
        </p:nvSpPr>
        <p:spPr>
          <a:xfrm>
            <a:off x="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8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ace Studies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40078"/>
      </a:accent1>
      <a:accent2>
        <a:srgbClr val="1B1B64"/>
      </a:accent2>
      <a:accent3>
        <a:srgbClr val="2E3192"/>
      </a:accent3>
      <a:accent4>
        <a:srgbClr val="9E005D"/>
      </a:accent4>
      <a:accent5>
        <a:srgbClr val="D9679A"/>
      </a:accent5>
      <a:accent6>
        <a:srgbClr val="4478AD"/>
      </a:accent6>
      <a:hlink>
        <a:srgbClr val="D9679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